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8"/>
  </p:notesMasterIdLst>
  <p:sldIdLst>
    <p:sldId id="282" r:id="rId2"/>
    <p:sldId id="285" r:id="rId3"/>
    <p:sldId id="256" r:id="rId4"/>
    <p:sldId id="265" r:id="rId5"/>
    <p:sldId id="298" r:id="rId6"/>
    <p:sldId id="275" r:id="rId7"/>
    <p:sldId id="303" r:id="rId8"/>
    <p:sldId id="284" r:id="rId9"/>
    <p:sldId id="276" r:id="rId10"/>
    <p:sldId id="306" r:id="rId11"/>
    <p:sldId id="281" r:id="rId12"/>
    <p:sldId id="308" r:id="rId13"/>
    <p:sldId id="307" r:id="rId14"/>
    <p:sldId id="280" r:id="rId15"/>
    <p:sldId id="314" r:id="rId16"/>
    <p:sldId id="311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rbitron" panose="020B0604020202020204" charset="0"/>
      <p:regular r:id="rId23"/>
      <p:bold r:id="rId24"/>
    </p:embeddedFont>
    <p:embeddedFont>
      <p:font typeface="Cuprum" panose="020B0604020202020204" charset="0"/>
      <p:regular r:id="rId25"/>
      <p:bold r:id="rId26"/>
      <p:italic r:id="rId27"/>
      <p:boldItalic r:id="rId28"/>
    </p:embeddedFont>
    <p:embeddedFont>
      <p:font typeface="Impact" panose="020B0806030902050204" pitchFamily="34" charset="0"/>
      <p:regular r:id="rId29"/>
    </p:embeddedFont>
    <p:embeddedFont>
      <p:font typeface="Times" panose="02020603050405020304" pitchFamily="18" charset="0"/>
      <p:regular r:id="rId30"/>
      <p:bold r:id="rId31"/>
      <p:italic r:id="rId32"/>
      <p:boldItalic r:id="rId33"/>
    </p:embeddedFont>
    <p:embeddedFont>
      <p:font typeface="Archivo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90F"/>
    <a:srgbClr val="BEF176"/>
    <a:srgbClr val="232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5FBB33-30FD-4148-A40E-D8CBD783C3AB}">
  <a:tblStyle styleId="{395FBB33-30FD-4148-A40E-D8CBD783C3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93" d="100"/>
          <a:sy n="93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8C841-EFE7-4B7D-A59C-F92E18502C1C}" type="doc">
      <dgm:prSet loTypeId="urn:microsoft.com/office/officeart/2005/8/layout/vList3" loCatId="list" qsTypeId="urn:microsoft.com/office/officeart/2005/8/quickstyle/simple1" qsCatId="simple" csTypeId="urn:microsoft.com/office/officeart/2005/8/colors/accent0_3" csCatId="mainScheme" phldr="1"/>
      <dgm:spPr/>
    </dgm:pt>
    <dgm:pt modelId="{58F45F8A-1F09-4343-B5B6-9F29E4CE346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Introduction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072C0861-06C4-499A-85B4-2B053F516AED}" type="parTrans" cxnId="{5BDA7459-652D-4682-A685-2031D5FD4ACC}">
      <dgm:prSet/>
      <dgm:spPr/>
      <dgm:t>
        <a:bodyPr/>
        <a:lstStyle/>
        <a:p>
          <a:endParaRPr lang="en-US"/>
        </a:p>
      </dgm:t>
    </dgm:pt>
    <dgm:pt modelId="{3196EBD1-DD0C-4573-B881-6BA053ECA46C}" type="sibTrans" cxnId="{5BDA7459-652D-4682-A685-2031D5FD4ACC}">
      <dgm:prSet/>
      <dgm:spPr/>
      <dgm:t>
        <a:bodyPr/>
        <a:lstStyle/>
        <a:p>
          <a:endParaRPr lang="en-US"/>
        </a:p>
      </dgm:t>
    </dgm:pt>
    <dgm:pt modelId="{4AE1516C-7272-4DCC-92BA-535A29DDD92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Problem Statement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D86A0684-B8DA-492A-B7A7-6511C9F6FF3F}" type="parTrans" cxnId="{F4FF1871-0883-4826-887A-2314DA32F8F1}">
      <dgm:prSet/>
      <dgm:spPr/>
      <dgm:t>
        <a:bodyPr/>
        <a:lstStyle/>
        <a:p>
          <a:endParaRPr lang="en-US"/>
        </a:p>
      </dgm:t>
    </dgm:pt>
    <dgm:pt modelId="{7DB9AF6C-AABA-4262-895D-E108E7DA8DD1}" type="sibTrans" cxnId="{F4FF1871-0883-4826-887A-2314DA32F8F1}">
      <dgm:prSet/>
      <dgm:spPr/>
      <dgm:t>
        <a:bodyPr/>
        <a:lstStyle/>
        <a:p>
          <a:endParaRPr lang="en-US"/>
        </a:p>
      </dgm:t>
    </dgm:pt>
    <dgm:pt modelId="{19210030-F4C5-4FCA-8EF6-2514608CFDB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Objectives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E0AB4309-671E-4CEA-965B-EE04AD65DF21}" type="parTrans" cxnId="{F97C8520-0DCD-407F-B7EC-8B26061F6A52}">
      <dgm:prSet/>
      <dgm:spPr/>
      <dgm:t>
        <a:bodyPr/>
        <a:lstStyle/>
        <a:p>
          <a:endParaRPr lang="en-US"/>
        </a:p>
      </dgm:t>
    </dgm:pt>
    <dgm:pt modelId="{0CFE21A1-9010-44E3-BA46-815E61FAEC00}" type="sibTrans" cxnId="{F97C8520-0DCD-407F-B7EC-8B26061F6A52}">
      <dgm:prSet/>
      <dgm:spPr/>
      <dgm:t>
        <a:bodyPr/>
        <a:lstStyle/>
        <a:p>
          <a:endParaRPr lang="en-US"/>
        </a:p>
      </dgm:t>
    </dgm:pt>
    <dgm:pt modelId="{862C42EF-7AF5-4358-8AFA-D6DF13753517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Scope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55AB004D-C318-4375-BE64-8493DF269EB6}" type="parTrans" cxnId="{179B0D26-62E0-4DB8-B83F-D7463E48B1D6}">
      <dgm:prSet/>
      <dgm:spPr/>
      <dgm:t>
        <a:bodyPr/>
        <a:lstStyle/>
        <a:p>
          <a:endParaRPr lang="en-US"/>
        </a:p>
      </dgm:t>
    </dgm:pt>
    <dgm:pt modelId="{A2A83C05-B807-48B7-A4E2-840EFD66E315}" type="sibTrans" cxnId="{179B0D26-62E0-4DB8-B83F-D7463E48B1D6}">
      <dgm:prSet/>
      <dgm:spPr/>
      <dgm:t>
        <a:bodyPr/>
        <a:lstStyle/>
        <a:p>
          <a:endParaRPr lang="en-US"/>
        </a:p>
      </dgm:t>
    </dgm:pt>
    <dgm:pt modelId="{33F49DCA-6DAD-40E0-869B-56A83B36D124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System Flow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8859B35F-5B44-4AB5-923D-F8EF409E94AD}" type="parTrans" cxnId="{537C6CE0-0307-4D65-B976-87F86C79476E}">
      <dgm:prSet/>
      <dgm:spPr/>
      <dgm:t>
        <a:bodyPr/>
        <a:lstStyle/>
        <a:p>
          <a:endParaRPr lang="en-US"/>
        </a:p>
      </dgm:t>
    </dgm:pt>
    <dgm:pt modelId="{613C37E9-F3BC-46C8-8A2A-61CA1A66BFC6}" type="sibTrans" cxnId="{537C6CE0-0307-4D65-B976-87F86C79476E}">
      <dgm:prSet/>
      <dgm:spPr/>
      <dgm:t>
        <a:bodyPr/>
        <a:lstStyle/>
        <a:p>
          <a:endParaRPr lang="en-US"/>
        </a:p>
      </dgm:t>
    </dgm:pt>
    <dgm:pt modelId="{8BB761DA-5B59-4BBF-BB19-E98BFEBF353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Waterfall Model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1F4C3E1A-7DBB-4F06-9705-956BD06C81AE}" type="parTrans" cxnId="{60CB75C5-A1D5-475C-8EA9-D15D08745B13}">
      <dgm:prSet/>
      <dgm:spPr/>
      <dgm:t>
        <a:bodyPr/>
        <a:lstStyle/>
        <a:p>
          <a:endParaRPr lang="en-US"/>
        </a:p>
      </dgm:t>
    </dgm:pt>
    <dgm:pt modelId="{372C522F-C3D6-4F2B-AB1E-213C9F4896EE}" type="sibTrans" cxnId="{60CB75C5-A1D5-475C-8EA9-D15D08745B13}">
      <dgm:prSet/>
      <dgm:spPr/>
      <dgm:t>
        <a:bodyPr/>
        <a:lstStyle/>
        <a:p>
          <a:endParaRPr lang="en-US"/>
        </a:p>
      </dgm:t>
    </dgm:pt>
    <dgm:pt modelId="{F56DE60B-2555-4B50-9236-A8BD12ED69AC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Use case diagram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71EBC690-578A-4445-8DD1-E1862AE2F23A}" type="parTrans" cxnId="{B3CD75AD-4018-43FE-9DD9-BDD64561E113}">
      <dgm:prSet/>
      <dgm:spPr/>
      <dgm:t>
        <a:bodyPr/>
        <a:lstStyle/>
        <a:p>
          <a:endParaRPr lang="en-US"/>
        </a:p>
      </dgm:t>
    </dgm:pt>
    <dgm:pt modelId="{3A19C76B-1CC7-44ED-B8A0-7D50E6CCE176}" type="sibTrans" cxnId="{B3CD75AD-4018-43FE-9DD9-BDD64561E113}">
      <dgm:prSet/>
      <dgm:spPr/>
      <dgm:t>
        <a:bodyPr/>
        <a:lstStyle/>
        <a:p>
          <a:endParaRPr lang="en-US"/>
        </a:p>
      </dgm:t>
    </dgm:pt>
    <dgm:pt modelId="{916FA7E5-5D67-4112-AB4E-B9C04DA7E03E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Significance</a:t>
          </a:r>
          <a:endParaRPr lang="en-US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gm:t>
    </dgm:pt>
    <dgm:pt modelId="{4CBF82EF-8360-49AF-A653-D742ED2EE11B}" type="parTrans" cxnId="{10285F95-1C73-42E1-9627-8C0FA6D20FBF}">
      <dgm:prSet/>
      <dgm:spPr/>
      <dgm:t>
        <a:bodyPr/>
        <a:lstStyle/>
        <a:p>
          <a:endParaRPr lang="en-US"/>
        </a:p>
      </dgm:t>
    </dgm:pt>
    <dgm:pt modelId="{70C977B0-F3E5-47E9-BD75-5BBF0DC957F3}" type="sibTrans" cxnId="{10285F95-1C73-42E1-9627-8C0FA6D20FBF}">
      <dgm:prSet/>
      <dgm:spPr/>
      <dgm:t>
        <a:bodyPr/>
        <a:lstStyle/>
        <a:p>
          <a:endParaRPr lang="en-US"/>
        </a:p>
      </dgm:t>
    </dgm:pt>
    <dgm:pt modelId="{60B1414C-A40F-4161-A5B0-E3847FBD03B1}" type="pres">
      <dgm:prSet presAssocID="{8C88C841-EFE7-4B7D-A59C-F92E18502C1C}" presName="linearFlow" presStyleCnt="0">
        <dgm:presLayoutVars>
          <dgm:dir/>
          <dgm:resizeHandles val="exact"/>
        </dgm:presLayoutVars>
      </dgm:prSet>
      <dgm:spPr/>
    </dgm:pt>
    <dgm:pt modelId="{61F60D85-9298-4464-83DA-8606911112F3}" type="pres">
      <dgm:prSet presAssocID="{58F45F8A-1F09-4343-B5B6-9F29E4CE3468}" presName="composite" presStyleCnt="0"/>
      <dgm:spPr/>
    </dgm:pt>
    <dgm:pt modelId="{EE94E955-69DC-4967-AB8B-66C5A37C740A}" type="pres">
      <dgm:prSet presAssocID="{58F45F8A-1F09-4343-B5B6-9F29E4CE3468}" presName="imgShp" presStyleLbl="fgImgPlace1" presStyleIdx="0" presStyleCnt="8"/>
      <dgm:spPr>
        <a:blipFill>
          <a:blip xmlns:r="http://schemas.openxmlformats.org/officeDocument/2006/relationships" r:embed="rId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2A43DF1F-246F-47A5-B683-E62082DB0D3E}" type="pres">
      <dgm:prSet presAssocID="{58F45F8A-1F09-4343-B5B6-9F29E4CE3468}" presName="txShp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AE4359-8393-4EE6-B1FD-AEB8A361A0B2}" type="pres">
      <dgm:prSet presAssocID="{3196EBD1-DD0C-4573-B881-6BA053ECA46C}" presName="spacing" presStyleCnt="0"/>
      <dgm:spPr/>
    </dgm:pt>
    <dgm:pt modelId="{FEA0593F-D3CD-41D5-87F4-349E7F2C64CB}" type="pres">
      <dgm:prSet presAssocID="{4AE1516C-7272-4DCC-92BA-535A29DDD926}" presName="composite" presStyleCnt="0"/>
      <dgm:spPr/>
    </dgm:pt>
    <dgm:pt modelId="{CA546A9A-D50A-4A26-A41E-8EB9A9A52B92}" type="pres">
      <dgm:prSet presAssocID="{4AE1516C-7272-4DCC-92BA-535A29DDD926}" presName="imgShp" presStyleLbl="fgImgPlace1" presStyleIdx="1" presStyleCnt="8"/>
      <dgm:spPr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CC3C1A1-529F-4112-8C24-BD9C8943B088}" type="pres">
      <dgm:prSet presAssocID="{4AE1516C-7272-4DCC-92BA-535A29DDD926}" presName="txShp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66C6B0-1242-488F-A733-112054767131}" type="pres">
      <dgm:prSet presAssocID="{7DB9AF6C-AABA-4262-895D-E108E7DA8DD1}" presName="spacing" presStyleCnt="0"/>
      <dgm:spPr/>
    </dgm:pt>
    <dgm:pt modelId="{95FADC31-1D3A-485B-89C6-571D8F49AAB6}" type="pres">
      <dgm:prSet presAssocID="{19210030-F4C5-4FCA-8EF6-2514608CFDB6}" presName="composite" presStyleCnt="0"/>
      <dgm:spPr/>
    </dgm:pt>
    <dgm:pt modelId="{EB38E32A-0311-4BD4-A426-58185364CA2E}" type="pres">
      <dgm:prSet presAssocID="{19210030-F4C5-4FCA-8EF6-2514608CFDB6}" presName="imgShp" presStyleLbl="fgImgPlace1" presStyleIdx="2" presStyleCnt="8"/>
      <dgm:spPr>
        <a:blipFill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6071FA3C-870A-4330-B5C2-FCC75EEB2BBA}" type="pres">
      <dgm:prSet presAssocID="{19210030-F4C5-4FCA-8EF6-2514608CFDB6}" presName="txShp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C01895-6DE6-4905-8D9B-09C1BA81DA83}" type="pres">
      <dgm:prSet presAssocID="{0CFE21A1-9010-44E3-BA46-815E61FAEC00}" presName="spacing" presStyleCnt="0"/>
      <dgm:spPr/>
    </dgm:pt>
    <dgm:pt modelId="{8C1DAE48-A20F-4966-9ED0-94EF2C91A46D}" type="pres">
      <dgm:prSet presAssocID="{862C42EF-7AF5-4358-8AFA-D6DF13753517}" presName="composite" presStyleCnt="0"/>
      <dgm:spPr/>
    </dgm:pt>
    <dgm:pt modelId="{DCE6118E-7DB3-4F3A-A1CC-479052A8EF38}" type="pres">
      <dgm:prSet presAssocID="{862C42EF-7AF5-4358-8AFA-D6DF13753517}" presName="imgShp" presStyleLbl="fgImgPlace1" presStyleIdx="3" presStyleCnt="8"/>
      <dgm:spPr>
        <a:blipFill>
          <a:blip xmlns:r="http://schemas.openxmlformats.org/officeDocument/2006/relationships"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C31F413C-CF6A-4E4E-96BC-8E867CEACC7C}" type="pres">
      <dgm:prSet presAssocID="{862C42EF-7AF5-4358-8AFA-D6DF13753517}" presName="txShp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094ADD-CC9C-4A16-9367-EB214640C099}" type="pres">
      <dgm:prSet presAssocID="{A2A83C05-B807-48B7-A4E2-840EFD66E315}" presName="spacing" presStyleCnt="0"/>
      <dgm:spPr/>
    </dgm:pt>
    <dgm:pt modelId="{75456E03-A5B2-49C0-9655-F387089E13BE}" type="pres">
      <dgm:prSet presAssocID="{33F49DCA-6DAD-40E0-869B-56A83B36D124}" presName="composite" presStyleCnt="0"/>
      <dgm:spPr/>
    </dgm:pt>
    <dgm:pt modelId="{B4B1C83F-8B6E-4A72-BB80-6EFFE85DA514}" type="pres">
      <dgm:prSet presAssocID="{33F49DCA-6DAD-40E0-869B-56A83B36D124}" presName="imgShp" presStyleLbl="fgImgPlace1" presStyleIdx="4" presStyleCnt="8"/>
      <dgm:spPr>
        <a:blipFill>
          <a:blip xmlns:r="http://schemas.openxmlformats.org/officeDocument/2006/relationships"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051762-C98F-4CBE-81A9-C9194E28AC64}" type="pres">
      <dgm:prSet presAssocID="{33F49DCA-6DAD-40E0-869B-56A83B36D124}" presName="txShp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BDAB6-5605-4D2D-BB0F-1A77D8A9A8D5}" type="pres">
      <dgm:prSet presAssocID="{613C37E9-F3BC-46C8-8A2A-61CA1A66BFC6}" presName="spacing" presStyleCnt="0"/>
      <dgm:spPr/>
    </dgm:pt>
    <dgm:pt modelId="{324F361D-24D9-40C2-8F63-5C7D4B814D28}" type="pres">
      <dgm:prSet presAssocID="{8BB761DA-5B59-4BBF-BB19-E98BFEBF3530}" presName="composite" presStyleCnt="0"/>
      <dgm:spPr/>
    </dgm:pt>
    <dgm:pt modelId="{8BE4DD65-DB2D-4822-BF27-F35B69F22DCC}" type="pres">
      <dgm:prSet presAssocID="{8BB761DA-5B59-4BBF-BB19-E98BFEBF3530}" presName="imgShp" presStyleLbl="fgImgPlace1" presStyleIdx="5" presStyleCnt="8"/>
      <dgm:spPr>
        <a:blipFill>
          <a:blip xmlns:r="http://schemas.openxmlformats.org/officeDocument/2006/relationships"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6B1EB7E3-7769-4540-B62D-D69A6FCC9004}" type="pres">
      <dgm:prSet presAssocID="{8BB761DA-5B59-4BBF-BB19-E98BFEBF3530}" presName="txShp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33EF71-A829-4113-A142-8C4DF51A5F4D}" type="pres">
      <dgm:prSet presAssocID="{372C522F-C3D6-4F2B-AB1E-213C9F4896EE}" presName="spacing" presStyleCnt="0"/>
      <dgm:spPr/>
    </dgm:pt>
    <dgm:pt modelId="{50562E28-A906-402F-9DA9-706095933245}" type="pres">
      <dgm:prSet presAssocID="{F56DE60B-2555-4B50-9236-A8BD12ED69AC}" presName="composite" presStyleCnt="0"/>
      <dgm:spPr/>
    </dgm:pt>
    <dgm:pt modelId="{7A79D0D9-76DE-491D-98BA-06368BEB70CA}" type="pres">
      <dgm:prSet presAssocID="{F56DE60B-2555-4B50-9236-A8BD12ED69AC}" presName="imgShp" presStyleLbl="fgImgPlace1" presStyleIdx="6" presStyleCnt="8"/>
      <dgm:spPr>
        <a:blipFill>
          <a:blip xmlns:r="http://schemas.openxmlformats.org/officeDocument/2006/relationships"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5E18922-ED0C-4CA7-9CE0-DD26E2DA42EF}" type="pres">
      <dgm:prSet presAssocID="{F56DE60B-2555-4B50-9236-A8BD12ED69AC}" presName="txShp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68601-3866-4507-B09B-FD3469449141}" type="pres">
      <dgm:prSet presAssocID="{3A19C76B-1CC7-44ED-B8A0-7D50E6CCE176}" presName="spacing" presStyleCnt="0"/>
      <dgm:spPr/>
    </dgm:pt>
    <dgm:pt modelId="{6A2C8364-7958-47B4-A6AB-0F4E2777BC58}" type="pres">
      <dgm:prSet presAssocID="{916FA7E5-5D67-4112-AB4E-B9C04DA7E03E}" presName="composite" presStyleCnt="0"/>
      <dgm:spPr/>
    </dgm:pt>
    <dgm:pt modelId="{2D66AF68-4A12-4E56-A257-C408DCCDC75E}" type="pres">
      <dgm:prSet presAssocID="{916FA7E5-5D67-4112-AB4E-B9C04DA7E03E}" presName="imgShp" presStyleLbl="fgImgPlace1" presStyleIdx="7" presStyleCnt="8"/>
      <dgm:spPr>
        <a:blipFill>
          <a:blip xmlns:r="http://schemas.openxmlformats.org/officeDocument/2006/relationships"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519C4F5A-548B-4C4F-A68F-DE91516BBC83}" type="pres">
      <dgm:prSet presAssocID="{916FA7E5-5D67-4112-AB4E-B9C04DA7E03E}" presName="txShp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1E2B96-1A9B-4627-9CF4-D44DA2719DF3}" type="presOf" srcId="{F56DE60B-2555-4B50-9236-A8BD12ED69AC}" destId="{F5E18922-ED0C-4CA7-9CE0-DD26E2DA42EF}" srcOrd="0" destOrd="0" presId="urn:microsoft.com/office/officeart/2005/8/layout/vList3"/>
    <dgm:cxn modelId="{5BDA7459-652D-4682-A685-2031D5FD4ACC}" srcId="{8C88C841-EFE7-4B7D-A59C-F92E18502C1C}" destId="{58F45F8A-1F09-4343-B5B6-9F29E4CE3468}" srcOrd="0" destOrd="0" parTransId="{072C0861-06C4-499A-85B4-2B053F516AED}" sibTransId="{3196EBD1-DD0C-4573-B881-6BA053ECA46C}"/>
    <dgm:cxn modelId="{6890F02F-37B3-4401-84E5-6501515A0E5B}" type="presOf" srcId="{8C88C841-EFE7-4B7D-A59C-F92E18502C1C}" destId="{60B1414C-A40F-4161-A5B0-E3847FBD03B1}" srcOrd="0" destOrd="0" presId="urn:microsoft.com/office/officeart/2005/8/layout/vList3"/>
    <dgm:cxn modelId="{8F823345-E7DE-4961-9ED1-BB090A4E9D04}" type="presOf" srcId="{916FA7E5-5D67-4112-AB4E-B9C04DA7E03E}" destId="{519C4F5A-548B-4C4F-A68F-DE91516BBC83}" srcOrd="0" destOrd="0" presId="urn:microsoft.com/office/officeart/2005/8/layout/vList3"/>
    <dgm:cxn modelId="{5A983E31-02CE-4B07-AD1E-0FCA99C7316B}" type="presOf" srcId="{8BB761DA-5B59-4BBF-BB19-E98BFEBF3530}" destId="{6B1EB7E3-7769-4540-B62D-D69A6FCC9004}" srcOrd="0" destOrd="0" presId="urn:microsoft.com/office/officeart/2005/8/layout/vList3"/>
    <dgm:cxn modelId="{B3CD75AD-4018-43FE-9DD9-BDD64561E113}" srcId="{8C88C841-EFE7-4B7D-A59C-F92E18502C1C}" destId="{F56DE60B-2555-4B50-9236-A8BD12ED69AC}" srcOrd="6" destOrd="0" parTransId="{71EBC690-578A-4445-8DD1-E1862AE2F23A}" sibTransId="{3A19C76B-1CC7-44ED-B8A0-7D50E6CCE176}"/>
    <dgm:cxn modelId="{F4FF1871-0883-4826-887A-2314DA32F8F1}" srcId="{8C88C841-EFE7-4B7D-A59C-F92E18502C1C}" destId="{4AE1516C-7272-4DCC-92BA-535A29DDD926}" srcOrd="1" destOrd="0" parTransId="{D86A0684-B8DA-492A-B7A7-6511C9F6FF3F}" sibTransId="{7DB9AF6C-AABA-4262-895D-E108E7DA8DD1}"/>
    <dgm:cxn modelId="{7EA15F04-5E89-42F4-B3C9-2DD887701940}" type="presOf" srcId="{4AE1516C-7272-4DCC-92BA-535A29DDD926}" destId="{4CC3C1A1-529F-4112-8C24-BD9C8943B088}" srcOrd="0" destOrd="0" presId="urn:microsoft.com/office/officeart/2005/8/layout/vList3"/>
    <dgm:cxn modelId="{035FABED-6C3C-402B-A39B-413A4AEFFD17}" type="presOf" srcId="{58F45F8A-1F09-4343-B5B6-9F29E4CE3468}" destId="{2A43DF1F-246F-47A5-B683-E62082DB0D3E}" srcOrd="0" destOrd="0" presId="urn:microsoft.com/office/officeart/2005/8/layout/vList3"/>
    <dgm:cxn modelId="{10285F95-1C73-42E1-9627-8C0FA6D20FBF}" srcId="{8C88C841-EFE7-4B7D-A59C-F92E18502C1C}" destId="{916FA7E5-5D67-4112-AB4E-B9C04DA7E03E}" srcOrd="7" destOrd="0" parTransId="{4CBF82EF-8360-49AF-A653-D742ED2EE11B}" sibTransId="{70C977B0-F3E5-47E9-BD75-5BBF0DC957F3}"/>
    <dgm:cxn modelId="{A14DE163-24BF-4B3A-A949-52D3788D2C7C}" type="presOf" srcId="{19210030-F4C5-4FCA-8EF6-2514608CFDB6}" destId="{6071FA3C-870A-4330-B5C2-FCC75EEB2BBA}" srcOrd="0" destOrd="0" presId="urn:microsoft.com/office/officeart/2005/8/layout/vList3"/>
    <dgm:cxn modelId="{537C6CE0-0307-4D65-B976-87F86C79476E}" srcId="{8C88C841-EFE7-4B7D-A59C-F92E18502C1C}" destId="{33F49DCA-6DAD-40E0-869B-56A83B36D124}" srcOrd="4" destOrd="0" parTransId="{8859B35F-5B44-4AB5-923D-F8EF409E94AD}" sibTransId="{613C37E9-F3BC-46C8-8A2A-61CA1A66BFC6}"/>
    <dgm:cxn modelId="{60CB75C5-A1D5-475C-8EA9-D15D08745B13}" srcId="{8C88C841-EFE7-4B7D-A59C-F92E18502C1C}" destId="{8BB761DA-5B59-4BBF-BB19-E98BFEBF3530}" srcOrd="5" destOrd="0" parTransId="{1F4C3E1A-7DBB-4F06-9705-956BD06C81AE}" sibTransId="{372C522F-C3D6-4F2B-AB1E-213C9F4896EE}"/>
    <dgm:cxn modelId="{F97C8520-0DCD-407F-B7EC-8B26061F6A52}" srcId="{8C88C841-EFE7-4B7D-A59C-F92E18502C1C}" destId="{19210030-F4C5-4FCA-8EF6-2514608CFDB6}" srcOrd="2" destOrd="0" parTransId="{E0AB4309-671E-4CEA-965B-EE04AD65DF21}" sibTransId="{0CFE21A1-9010-44E3-BA46-815E61FAEC00}"/>
    <dgm:cxn modelId="{F1A19C6E-D441-4C14-BB70-ED12F70CA792}" type="presOf" srcId="{862C42EF-7AF5-4358-8AFA-D6DF13753517}" destId="{C31F413C-CF6A-4E4E-96BC-8E867CEACC7C}" srcOrd="0" destOrd="0" presId="urn:microsoft.com/office/officeart/2005/8/layout/vList3"/>
    <dgm:cxn modelId="{179B0D26-62E0-4DB8-B83F-D7463E48B1D6}" srcId="{8C88C841-EFE7-4B7D-A59C-F92E18502C1C}" destId="{862C42EF-7AF5-4358-8AFA-D6DF13753517}" srcOrd="3" destOrd="0" parTransId="{55AB004D-C318-4375-BE64-8493DF269EB6}" sibTransId="{A2A83C05-B807-48B7-A4E2-840EFD66E315}"/>
    <dgm:cxn modelId="{272F7D9F-F2E2-48BC-9A11-F639CB7EE96D}" type="presOf" srcId="{33F49DCA-6DAD-40E0-869B-56A83B36D124}" destId="{7F051762-C98F-4CBE-81A9-C9194E28AC64}" srcOrd="0" destOrd="0" presId="urn:microsoft.com/office/officeart/2005/8/layout/vList3"/>
    <dgm:cxn modelId="{A2499344-8288-4DF3-8DEF-2568C364EEA8}" type="presParOf" srcId="{60B1414C-A40F-4161-A5B0-E3847FBD03B1}" destId="{61F60D85-9298-4464-83DA-8606911112F3}" srcOrd="0" destOrd="0" presId="urn:microsoft.com/office/officeart/2005/8/layout/vList3"/>
    <dgm:cxn modelId="{E3604C3C-5A0A-40CA-9F5D-BE2D0322632E}" type="presParOf" srcId="{61F60D85-9298-4464-83DA-8606911112F3}" destId="{EE94E955-69DC-4967-AB8B-66C5A37C740A}" srcOrd="0" destOrd="0" presId="urn:microsoft.com/office/officeart/2005/8/layout/vList3"/>
    <dgm:cxn modelId="{E76202B2-318D-41F7-916A-E810E25229F7}" type="presParOf" srcId="{61F60D85-9298-4464-83DA-8606911112F3}" destId="{2A43DF1F-246F-47A5-B683-E62082DB0D3E}" srcOrd="1" destOrd="0" presId="urn:microsoft.com/office/officeart/2005/8/layout/vList3"/>
    <dgm:cxn modelId="{07931139-08BE-42FF-BE69-B4C8F542BBC9}" type="presParOf" srcId="{60B1414C-A40F-4161-A5B0-E3847FBD03B1}" destId="{AAAE4359-8393-4EE6-B1FD-AEB8A361A0B2}" srcOrd="1" destOrd="0" presId="urn:microsoft.com/office/officeart/2005/8/layout/vList3"/>
    <dgm:cxn modelId="{DE9F0862-D137-4033-9561-E7DDA500C95B}" type="presParOf" srcId="{60B1414C-A40F-4161-A5B0-E3847FBD03B1}" destId="{FEA0593F-D3CD-41D5-87F4-349E7F2C64CB}" srcOrd="2" destOrd="0" presId="urn:microsoft.com/office/officeart/2005/8/layout/vList3"/>
    <dgm:cxn modelId="{77153475-CEAD-48D6-870B-EBE891E06E65}" type="presParOf" srcId="{FEA0593F-D3CD-41D5-87F4-349E7F2C64CB}" destId="{CA546A9A-D50A-4A26-A41E-8EB9A9A52B92}" srcOrd="0" destOrd="0" presId="urn:microsoft.com/office/officeart/2005/8/layout/vList3"/>
    <dgm:cxn modelId="{EF78EAC3-6475-4B11-A9E0-F51946C96F09}" type="presParOf" srcId="{FEA0593F-D3CD-41D5-87F4-349E7F2C64CB}" destId="{4CC3C1A1-529F-4112-8C24-BD9C8943B088}" srcOrd="1" destOrd="0" presId="urn:microsoft.com/office/officeart/2005/8/layout/vList3"/>
    <dgm:cxn modelId="{29B86E79-58A1-4430-BC0B-EBF4093D961A}" type="presParOf" srcId="{60B1414C-A40F-4161-A5B0-E3847FBD03B1}" destId="{B166C6B0-1242-488F-A733-112054767131}" srcOrd="3" destOrd="0" presId="urn:microsoft.com/office/officeart/2005/8/layout/vList3"/>
    <dgm:cxn modelId="{FA85C331-AC3A-4762-BED9-EB1FF7D0F7D3}" type="presParOf" srcId="{60B1414C-A40F-4161-A5B0-E3847FBD03B1}" destId="{95FADC31-1D3A-485B-89C6-571D8F49AAB6}" srcOrd="4" destOrd="0" presId="urn:microsoft.com/office/officeart/2005/8/layout/vList3"/>
    <dgm:cxn modelId="{963ED7D4-D652-4B00-AD1B-AE6ED5310F50}" type="presParOf" srcId="{95FADC31-1D3A-485B-89C6-571D8F49AAB6}" destId="{EB38E32A-0311-4BD4-A426-58185364CA2E}" srcOrd="0" destOrd="0" presId="urn:microsoft.com/office/officeart/2005/8/layout/vList3"/>
    <dgm:cxn modelId="{A4731C27-87C8-4BAF-B16D-C726AA01EF95}" type="presParOf" srcId="{95FADC31-1D3A-485B-89C6-571D8F49AAB6}" destId="{6071FA3C-870A-4330-B5C2-FCC75EEB2BBA}" srcOrd="1" destOrd="0" presId="urn:microsoft.com/office/officeart/2005/8/layout/vList3"/>
    <dgm:cxn modelId="{1A40FDD6-8DB3-4F06-B2DB-15F2D3C18F4F}" type="presParOf" srcId="{60B1414C-A40F-4161-A5B0-E3847FBD03B1}" destId="{CCC01895-6DE6-4905-8D9B-09C1BA81DA83}" srcOrd="5" destOrd="0" presId="urn:microsoft.com/office/officeart/2005/8/layout/vList3"/>
    <dgm:cxn modelId="{09A35ADA-C359-4F5F-A519-EB7A8173F3AE}" type="presParOf" srcId="{60B1414C-A40F-4161-A5B0-E3847FBD03B1}" destId="{8C1DAE48-A20F-4966-9ED0-94EF2C91A46D}" srcOrd="6" destOrd="0" presId="urn:microsoft.com/office/officeart/2005/8/layout/vList3"/>
    <dgm:cxn modelId="{C4393A1C-81D5-4847-859E-5AE024E3689E}" type="presParOf" srcId="{8C1DAE48-A20F-4966-9ED0-94EF2C91A46D}" destId="{DCE6118E-7DB3-4F3A-A1CC-479052A8EF38}" srcOrd="0" destOrd="0" presId="urn:microsoft.com/office/officeart/2005/8/layout/vList3"/>
    <dgm:cxn modelId="{20EDA50B-A395-462D-BD48-C42F78BCCD13}" type="presParOf" srcId="{8C1DAE48-A20F-4966-9ED0-94EF2C91A46D}" destId="{C31F413C-CF6A-4E4E-96BC-8E867CEACC7C}" srcOrd="1" destOrd="0" presId="urn:microsoft.com/office/officeart/2005/8/layout/vList3"/>
    <dgm:cxn modelId="{56E194D5-53A3-4431-A379-34B2BECE9443}" type="presParOf" srcId="{60B1414C-A40F-4161-A5B0-E3847FBD03B1}" destId="{86094ADD-CC9C-4A16-9367-EB214640C099}" srcOrd="7" destOrd="0" presId="urn:microsoft.com/office/officeart/2005/8/layout/vList3"/>
    <dgm:cxn modelId="{5F048C4C-696E-4A05-BBFF-9D97AA5E638D}" type="presParOf" srcId="{60B1414C-A40F-4161-A5B0-E3847FBD03B1}" destId="{75456E03-A5B2-49C0-9655-F387089E13BE}" srcOrd="8" destOrd="0" presId="urn:microsoft.com/office/officeart/2005/8/layout/vList3"/>
    <dgm:cxn modelId="{77EE275B-52F2-4501-96A9-5B62C4C11F5A}" type="presParOf" srcId="{75456E03-A5B2-49C0-9655-F387089E13BE}" destId="{B4B1C83F-8B6E-4A72-BB80-6EFFE85DA514}" srcOrd="0" destOrd="0" presId="urn:microsoft.com/office/officeart/2005/8/layout/vList3"/>
    <dgm:cxn modelId="{A2760D69-6F63-4C40-8763-101ED17102A4}" type="presParOf" srcId="{75456E03-A5B2-49C0-9655-F387089E13BE}" destId="{7F051762-C98F-4CBE-81A9-C9194E28AC64}" srcOrd="1" destOrd="0" presId="urn:microsoft.com/office/officeart/2005/8/layout/vList3"/>
    <dgm:cxn modelId="{BD8C9D94-4DDB-48EA-8677-601A3E10042B}" type="presParOf" srcId="{60B1414C-A40F-4161-A5B0-E3847FBD03B1}" destId="{CF0BDAB6-5605-4D2D-BB0F-1A77D8A9A8D5}" srcOrd="9" destOrd="0" presId="urn:microsoft.com/office/officeart/2005/8/layout/vList3"/>
    <dgm:cxn modelId="{6114950F-5298-47BE-BCC4-05D67D53335E}" type="presParOf" srcId="{60B1414C-A40F-4161-A5B0-E3847FBD03B1}" destId="{324F361D-24D9-40C2-8F63-5C7D4B814D28}" srcOrd="10" destOrd="0" presId="urn:microsoft.com/office/officeart/2005/8/layout/vList3"/>
    <dgm:cxn modelId="{526C5FA4-8E38-415E-837E-23E17D8AFE78}" type="presParOf" srcId="{324F361D-24D9-40C2-8F63-5C7D4B814D28}" destId="{8BE4DD65-DB2D-4822-BF27-F35B69F22DCC}" srcOrd="0" destOrd="0" presId="urn:microsoft.com/office/officeart/2005/8/layout/vList3"/>
    <dgm:cxn modelId="{A53B95BD-6C00-4208-A835-7B6E3784BFC1}" type="presParOf" srcId="{324F361D-24D9-40C2-8F63-5C7D4B814D28}" destId="{6B1EB7E3-7769-4540-B62D-D69A6FCC9004}" srcOrd="1" destOrd="0" presId="urn:microsoft.com/office/officeart/2005/8/layout/vList3"/>
    <dgm:cxn modelId="{107F7A22-1CB0-4438-A68D-56267323264E}" type="presParOf" srcId="{60B1414C-A40F-4161-A5B0-E3847FBD03B1}" destId="{1A33EF71-A829-4113-A142-8C4DF51A5F4D}" srcOrd="11" destOrd="0" presId="urn:microsoft.com/office/officeart/2005/8/layout/vList3"/>
    <dgm:cxn modelId="{FA756D28-4AAC-4BE8-833C-1563C1A45032}" type="presParOf" srcId="{60B1414C-A40F-4161-A5B0-E3847FBD03B1}" destId="{50562E28-A906-402F-9DA9-706095933245}" srcOrd="12" destOrd="0" presId="urn:microsoft.com/office/officeart/2005/8/layout/vList3"/>
    <dgm:cxn modelId="{9001CA58-7667-42A9-AC50-E1976EDFB1B9}" type="presParOf" srcId="{50562E28-A906-402F-9DA9-706095933245}" destId="{7A79D0D9-76DE-491D-98BA-06368BEB70CA}" srcOrd="0" destOrd="0" presId="urn:microsoft.com/office/officeart/2005/8/layout/vList3"/>
    <dgm:cxn modelId="{BFA17110-37D1-4DCE-94A5-58DEC566EFEB}" type="presParOf" srcId="{50562E28-A906-402F-9DA9-706095933245}" destId="{F5E18922-ED0C-4CA7-9CE0-DD26E2DA42EF}" srcOrd="1" destOrd="0" presId="urn:microsoft.com/office/officeart/2005/8/layout/vList3"/>
    <dgm:cxn modelId="{66281366-EA33-425B-8E73-747594946C02}" type="presParOf" srcId="{60B1414C-A40F-4161-A5B0-E3847FBD03B1}" destId="{75568601-3866-4507-B09B-FD3469449141}" srcOrd="13" destOrd="0" presId="urn:microsoft.com/office/officeart/2005/8/layout/vList3"/>
    <dgm:cxn modelId="{1DF73D92-5300-4793-92E9-AC5C7E51806D}" type="presParOf" srcId="{60B1414C-A40F-4161-A5B0-E3847FBD03B1}" destId="{6A2C8364-7958-47B4-A6AB-0F4E2777BC58}" srcOrd="14" destOrd="0" presId="urn:microsoft.com/office/officeart/2005/8/layout/vList3"/>
    <dgm:cxn modelId="{38B58A6F-46CB-4D31-B117-FFC80658B1B3}" type="presParOf" srcId="{6A2C8364-7958-47B4-A6AB-0F4E2777BC58}" destId="{2D66AF68-4A12-4E56-A257-C408DCCDC75E}" srcOrd="0" destOrd="0" presId="urn:microsoft.com/office/officeart/2005/8/layout/vList3"/>
    <dgm:cxn modelId="{51A97A98-1508-4EAD-89EE-B06CB9B302E0}" type="presParOf" srcId="{6A2C8364-7958-47B4-A6AB-0F4E2777BC58}" destId="{519C4F5A-548B-4C4F-A68F-DE91516BBC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3DF1F-246F-47A5-B683-E62082DB0D3E}">
      <dsp:nvSpPr>
        <dsp:cNvPr id="0" name=""/>
        <dsp:cNvSpPr/>
      </dsp:nvSpPr>
      <dsp:spPr>
        <a:xfrm rot="10800000">
          <a:off x="1121667" y="2237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Introduction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2237"/>
        <a:ext cx="3953253" cy="402349"/>
      </dsp:txXfrm>
    </dsp:sp>
    <dsp:sp modelId="{EE94E955-69DC-4967-AB8B-66C5A37C740A}">
      <dsp:nvSpPr>
        <dsp:cNvPr id="0" name=""/>
        <dsp:cNvSpPr/>
      </dsp:nvSpPr>
      <dsp:spPr>
        <a:xfrm>
          <a:off x="920492" y="2237"/>
          <a:ext cx="402349" cy="402349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3C1A1-529F-4112-8C24-BD9C8943B088}">
      <dsp:nvSpPr>
        <dsp:cNvPr id="0" name=""/>
        <dsp:cNvSpPr/>
      </dsp:nvSpPr>
      <dsp:spPr>
        <a:xfrm rot="10800000">
          <a:off x="1121667" y="524691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Problem Statement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524691"/>
        <a:ext cx="3953253" cy="402349"/>
      </dsp:txXfrm>
    </dsp:sp>
    <dsp:sp modelId="{CA546A9A-D50A-4A26-A41E-8EB9A9A52B92}">
      <dsp:nvSpPr>
        <dsp:cNvPr id="0" name=""/>
        <dsp:cNvSpPr/>
      </dsp:nvSpPr>
      <dsp:spPr>
        <a:xfrm>
          <a:off x="920492" y="524691"/>
          <a:ext cx="402349" cy="402349"/>
        </a:xfrm>
        <a:prstGeom prst="ellipse">
          <a:avLst/>
        </a:prstGeom>
        <a:blipFill>
          <a:blip xmlns:r="http://schemas.openxmlformats.org/officeDocument/2006/relationships"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1FA3C-870A-4330-B5C2-FCC75EEB2BBA}">
      <dsp:nvSpPr>
        <dsp:cNvPr id="0" name=""/>
        <dsp:cNvSpPr/>
      </dsp:nvSpPr>
      <dsp:spPr>
        <a:xfrm rot="10800000">
          <a:off x="1121667" y="1047144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Objectives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1047144"/>
        <a:ext cx="3953253" cy="402349"/>
      </dsp:txXfrm>
    </dsp:sp>
    <dsp:sp modelId="{EB38E32A-0311-4BD4-A426-58185364CA2E}">
      <dsp:nvSpPr>
        <dsp:cNvPr id="0" name=""/>
        <dsp:cNvSpPr/>
      </dsp:nvSpPr>
      <dsp:spPr>
        <a:xfrm>
          <a:off x="920492" y="1047144"/>
          <a:ext cx="402349" cy="402349"/>
        </a:xfrm>
        <a:prstGeom prst="ellipse">
          <a:avLst/>
        </a:prstGeom>
        <a:blipFill>
          <a:blip xmlns:r="http://schemas.openxmlformats.org/officeDocument/2006/relationships"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F413C-CF6A-4E4E-96BC-8E867CEACC7C}">
      <dsp:nvSpPr>
        <dsp:cNvPr id="0" name=""/>
        <dsp:cNvSpPr/>
      </dsp:nvSpPr>
      <dsp:spPr>
        <a:xfrm rot="10800000">
          <a:off x="1121667" y="1569598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Scope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1569598"/>
        <a:ext cx="3953253" cy="402349"/>
      </dsp:txXfrm>
    </dsp:sp>
    <dsp:sp modelId="{DCE6118E-7DB3-4F3A-A1CC-479052A8EF38}">
      <dsp:nvSpPr>
        <dsp:cNvPr id="0" name=""/>
        <dsp:cNvSpPr/>
      </dsp:nvSpPr>
      <dsp:spPr>
        <a:xfrm>
          <a:off x="920492" y="1569598"/>
          <a:ext cx="402349" cy="402349"/>
        </a:xfrm>
        <a:prstGeom prst="ellipse">
          <a:avLst/>
        </a:prstGeom>
        <a:blipFill>
          <a:blip xmlns:r="http://schemas.openxmlformats.org/officeDocument/2006/relationships"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51762-C98F-4CBE-81A9-C9194E28AC64}">
      <dsp:nvSpPr>
        <dsp:cNvPr id="0" name=""/>
        <dsp:cNvSpPr/>
      </dsp:nvSpPr>
      <dsp:spPr>
        <a:xfrm rot="10800000">
          <a:off x="1121667" y="2092052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System Flow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2092052"/>
        <a:ext cx="3953253" cy="402349"/>
      </dsp:txXfrm>
    </dsp:sp>
    <dsp:sp modelId="{B4B1C83F-8B6E-4A72-BB80-6EFFE85DA514}">
      <dsp:nvSpPr>
        <dsp:cNvPr id="0" name=""/>
        <dsp:cNvSpPr/>
      </dsp:nvSpPr>
      <dsp:spPr>
        <a:xfrm>
          <a:off x="920492" y="2092052"/>
          <a:ext cx="402349" cy="402349"/>
        </a:xfrm>
        <a:prstGeom prst="ellipse">
          <a:avLst/>
        </a:prstGeom>
        <a:blipFill>
          <a:blip xmlns:r="http://schemas.openxmlformats.org/officeDocument/2006/relationships"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EB7E3-7769-4540-B62D-D69A6FCC9004}">
      <dsp:nvSpPr>
        <dsp:cNvPr id="0" name=""/>
        <dsp:cNvSpPr/>
      </dsp:nvSpPr>
      <dsp:spPr>
        <a:xfrm rot="10800000">
          <a:off x="1121667" y="2614505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Waterfall Model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2614505"/>
        <a:ext cx="3953253" cy="402349"/>
      </dsp:txXfrm>
    </dsp:sp>
    <dsp:sp modelId="{8BE4DD65-DB2D-4822-BF27-F35B69F22DCC}">
      <dsp:nvSpPr>
        <dsp:cNvPr id="0" name=""/>
        <dsp:cNvSpPr/>
      </dsp:nvSpPr>
      <dsp:spPr>
        <a:xfrm>
          <a:off x="920492" y="2614505"/>
          <a:ext cx="402349" cy="402349"/>
        </a:xfrm>
        <a:prstGeom prst="ellipse">
          <a:avLst/>
        </a:prstGeom>
        <a:blipFill>
          <a:blip xmlns:r="http://schemas.openxmlformats.org/officeDocument/2006/relationships"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18922-ED0C-4CA7-9CE0-DD26E2DA42EF}">
      <dsp:nvSpPr>
        <dsp:cNvPr id="0" name=""/>
        <dsp:cNvSpPr/>
      </dsp:nvSpPr>
      <dsp:spPr>
        <a:xfrm rot="10800000">
          <a:off x="1121667" y="3136959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Use case diagram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3136959"/>
        <a:ext cx="3953253" cy="402349"/>
      </dsp:txXfrm>
    </dsp:sp>
    <dsp:sp modelId="{7A79D0D9-76DE-491D-98BA-06368BEB70CA}">
      <dsp:nvSpPr>
        <dsp:cNvPr id="0" name=""/>
        <dsp:cNvSpPr/>
      </dsp:nvSpPr>
      <dsp:spPr>
        <a:xfrm>
          <a:off x="920492" y="3136959"/>
          <a:ext cx="402349" cy="402349"/>
        </a:xfrm>
        <a:prstGeom prst="ellipse">
          <a:avLst/>
        </a:prstGeom>
        <a:blipFill>
          <a:blip xmlns:r="http://schemas.openxmlformats.org/officeDocument/2006/relationships"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C4F5A-548B-4C4F-A68F-DE91516BBC83}">
      <dsp:nvSpPr>
        <dsp:cNvPr id="0" name=""/>
        <dsp:cNvSpPr/>
      </dsp:nvSpPr>
      <dsp:spPr>
        <a:xfrm rot="10800000">
          <a:off x="1121667" y="3659413"/>
          <a:ext cx="4053840" cy="402349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425" tIns="72390" rIns="135128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rPr>
            <a:t>Significance</a:t>
          </a:r>
          <a:endParaRPr lang="en-US" sz="1900" kern="1200" dirty="0">
            <a:solidFill>
              <a:schemeClr val="tx1"/>
            </a:solidFill>
            <a:latin typeface="Times" panose="02020603050405020304" pitchFamily="18" charset="0"/>
            <a:cs typeface="Times" panose="02020603050405020304" pitchFamily="18" charset="0"/>
          </a:endParaRPr>
        </a:p>
      </dsp:txBody>
      <dsp:txXfrm rot="10800000">
        <a:off x="1222254" y="3659413"/>
        <a:ext cx="3953253" cy="402349"/>
      </dsp:txXfrm>
    </dsp:sp>
    <dsp:sp modelId="{2D66AF68-4A12-4E56-A257-C408DCCDC75E}">
      <dsp:nvSpPr>
        <dsp:cNvPr id="0" name=""/>
        <dsp:cNvSpPr/>
      </dsp:nvSpPr>
      <dsp:spPr>
        <a:xfrm>
          <a:off x="920492" y="3659413"/>
          <a:ext cx="402349" cy="402349"/>
        </a:xfrm>
        <a:prstGeom prst="ellipse">
          <a:avLst/>
        </a:prstGeom>
        <a:blipFill>
          <a:blip xmlns:r="http://schemas.openxmlformats.org/officeDocument/2006/relationships"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93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f31fdcabdc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f31fdcabdc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83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c897f1b33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c897f1b33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102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f7d89ae38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f7d89ae38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081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136110b5469_0_1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136110b5469_0_1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a902fc3460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a902fc3460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08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55300" y="1115325"/>
            <a:ext cx="7433400" cy="135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2396973"/>
            <a:ext cx="9144000" cy="2463363"/>
            <a:chOff x="0" y="1786473"/>
            <a:chExt cx="9144000" cy="2463363"/>
          </a:xfrm>
        </p:grpSpPr>
        <p:sp>
          <p:nvSpPr>
            <p:cNvPr id="12" name="Google Shape;12;p2"/>
            <p:cNvSpPr/>
            <p:nvPr/>
          </p:nvSpPr>
          <p:spPr>
            <a:xfrm>
              <a:off x="387953" y="3203434"/>
              <a:ext cx="1506902" cy="1046402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55961" y="3203339"/>
              <a:ext cx="1387697" cy="1027233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296" y="3203434"/>
              <a:ext cx="852487" cy="485578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94904" y="2489983"/>
              <a:ext cx="963930" cy="713456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16783" y="2071853"/>
              <a:ext cx="1372123" cy="1131588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88907" y="3203434"/>
              <a:ext cx="785813" cy="342887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47555" y="3203434"/>
              <a:ext cx="987313" cy="485530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433316" y="3203434"/>
              <a:ext cx="1359026" cy="913651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74719" y="2357234"/>
              <a:ext cx="958596" cy="846206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92342" y="2975558"/>
              <a:ext cx="530066" cy="227878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2737741"/>
              <a:ext cx="464201" cy="465648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65190" y="3203434"/>
              <a:ext cx="378809" cy="485483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94904" y="2489983"/>
              <a:ext cx="794003" cy="713456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88756" y="3203434"/>
              <a:ext cx="940450" cy="428073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514492" y="2394856"/>
              <a:ext cx="629507" cy="808583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6675" y="2014492"/>
              <a:ext cx="1398460" cy="1189045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0" y="2918101"/>
              <a:ext cx="387952" cy="285382"/>
            </a:xfrm>
            <a:custGeom>
              <a:avLst/>
              <a:gdLst/>
              <a:ahLst/>
              <a:cxnLst/>
              <a:rect l="l" t="t" r="r" b="b"/>
              <a:pathLst>
                <a:path w="517270" h="380509" extrusionOk="0">
                  <a:moveTo>
                    <a:pt x="0" y="0"/>
                  </a:moveTo>
                  <a:lnTo>
                    <a:pt x="0" y="380510"/>
                  </a:lnTo>
                  <a:lnTo>
                    <a:pt x="517271" y="380510"/>
                  </a:lnTo>
                  <a:cubicBezTo>
                    <a:pt x="385445" y="159053"/>
                    <a:pt x="226378" y="1142"/>
                    <a:pt x="0" y="0"/>
                  </a:cubicBezTo>
                  <a:close/>
                </a:path>
              </a:pathLst>
            </a:custGeom>
            <a:solidFill>
              <a:srgbClr val="029E8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29207" y="2252166"/>
              <a:ext cx="1366075" cy="951274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43679" y="1786473"/>
              <a:ext cx="1421463" cy="1416970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29350" y="3129663"/>
              <a:ext cx="93202" cy="73771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95330" y="3203434"/>
              <a:ext cx="919163" cy="285382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58547" y="3202435"/>
              <a:ext cx="1012412" cy="474733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0" y="1968308"/>
              <a:ext cx="9144000" cy="2220131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135815" y="2828480"/>
            <a:ext cx="8869535" cy="2073345"/>
            <a:chOff x="135815" y="2828480"/>
            <a:chExt cx="8869535" cy="2073345"/>
          </a:xfrm>
        </p:grpSpPr>
        <p:sp>
          <p:nvSpPr>
            <p:cNvPr id="36" name="Google Shape;36;p2"/>
            <p:cNvSpPr/>
            <p:nvPr/>
          </p:nvSpPr>
          <p:spPr>
            <a:xfrm>
              <a:off x="2005925" y="3956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20790" y="408647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02225" y="43266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8650" y="44016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719290" y="442067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77500" y="45897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58675" y="4230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669290" y="4656377"/>
              <a:ext cx="58200" cy="58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700" y="33500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83275" y="4184350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085040" y="46563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570650" y="44979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25425" y="32537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755090" y="4451427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005325" y="347483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505625" y="48055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09815" y="442067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82275" y="42160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09050" y="46373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33490" y="42806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280975" y="2828480"/>
              <a:ext cx="124800" cy="124800"/>
            </a:xfrm>
            <a:prstGeom prst="donut">
              <a:avLst>
                <a:gd name="adj" fmla="val 1379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46290" y="3072952"/>
              <a:ext cx="58200" cy="5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143240" y="3416627"/>
              <a:ext cx="58200" cy="5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363775" y="3474825"/>
              <a:ext cx="96300" cy="96300"/>
            </a:xfrm>
            <a:prstGeom prst="donut">
              <a:avLst>
                <a:gd name="adj" fmla="val 2206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26265" y="473362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35815" y="3975577"/>
              <a:ext cx="58200" cy="5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9690" y="3508127"/>
              <a:ext cx="58200" cy="5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7620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44260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"/>
          <p:cNvSpPr txBox="1">
            <a:spLocks noGrp="1"/>
          </p:cNvSpPr>
          <p:nvPr>
            <p:ph type="sldNum" idx="12"/>
          </p:nvPr>
        </p:nvSpPr>
        <p:spPr>
          <a:xfrm>
            <a:off x="4297650" y="4413799"/>
            <a:ext cx="548700" cy="7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356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49053" y="4565252"/>
            <a:ext cx="631910" cy="457789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8566487" y="4536452"/>
            <a:ext cx="482553" cy="515376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49052" y="264134"/>
            <a:ext cx="232368" cy="973684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7173812" y="193699"/>
            <a:ext cx="609540" cy="583574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>
            <a:spLocks noGrp="1"/>
          </p:cNvSpPr>
          <p:nvPr>
            <p:ph type="title" hasCustomPrompt="1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>
            <a:spLocks noGrp="1"/>
          </p:cNvSpPr>
          <p:nvPr>
            <p:ph type="subTitle" idx="1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82" name="Google Shape;382;p11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706662" y="4516977"/>
            <a:ext cx="456233" cy="335252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196508" y="2739893"/>
            <a:ext cx="232368" cy="974453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4713835" y="193704"/>
            <a:ext cx="3968914" cy="109268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avLst/>
              <a:gdLst/>
              <a:ahLst/>
              <a:cxnLst/>
              <a:rect l="l" t="t" r="r" b="b"/>
              <a:pathLst>
                <a:path w="2670" h="2636" extrusionOk="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avLst/>
              <a:gdLst/>
              <a:ahLst/>
              <a:cxnLst/>
              <a:rect l="l" t="t" r="r" b="b"/>
              <a:pathLst>
                <a:path w="6372" h="5405" extrusionOk="0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2574719" y="4105346"/>
            <a:ext cx="2873149" cy="840725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avLst/>
              <a:gdLst/>
              <a:ahLst/>
              <a:cxnLst/>
              <a:rect l="l" t="t" r="r" b="b"/>
              <a:pathLst>
                <a:path w="5372" h="4704" extrusionOk="0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avLst/>
              <a:gdLst/>
              <a:ahLst/>
              <a:cxnLst/>
              <a:rect l="l" t="t" r="r" b="b"/>
              <a:pathLst>
                <a:path w="4504" h="3942" extrusionOk="0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avLst/>
              <a:gdLst/>
              <a:ahLst/>
              <a:cxnLst/>
              <a:rect l="l" t="t" r="r" b="b"/>
              <a:pathLst>
                <a:path w="4371" h="12607" extrusionOk="0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avLst/>
              <a:gdLst/>
              <a:ahLst/>
              <a:cxnLst/>
              <a:rect l="l" t="t" r="r" b="b"/>
              <a:pathLst>
                <a:path w="4771" h="4242" extrusionOk="0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avLst/>
              <a:gdLst/>
              <a:ahLst/>
              <a:cxnLst/>
              <a:rect l="l" t="t" r="r" b="b"/>
              <a:pathLst>
                <a:path w="434" h="5772" extrusionOk="0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avLst/>
              <a:gdLst/>
              <a:ahLst/>
              <a:cxnLst/>
              <a:rect l="l" t="t" r="r" b="b"/>
              <a:pathLst>
                <a:path w="5739" h="435" extrusionOk="0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avLst/>
              <a:gdLst/>
              <a:ahLst/>
              <a:cxnLst/>
              <a:rect l="l" t="t" r="r" b="b"/>
              <a:pathLst>
                <a:path w="4232" h="4310" extrusionOk="0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>
            <a:spLocks noGrp="1"/>
          </p:cNvSpPr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3" name="Google Shape;543;p15"/>
          <p:cNvSpPr txBox="1">
            <a:spLocks noGrp="1"/>
          </p:cNvSpPr>
          <p:nvPr>
            <p:ph type="subTitle" idx="1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544" name="Google Shape;544;p1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1740175" y="258921"/>
            <a:ext cx="535664" cy="317725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16552" y="304484"/>
            <a:ext cx="232368" cy="973684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381800" y="4615043"/>
            <a:ext cx="415595" cy="271553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3598396" y="4410499"/>
            <a:ext cx="354818" cy="402747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15" name="Google Shape;1115;p26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6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259146" y="784762"/>
            <a:ext cx="354818" cy="4210262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815562" y="153237"/>
            <a:ext cx="609540" cy="583574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58" r:id="rId4"/>
    <p:sldLayoutId id="2147483661" r:id="rId5"/>
    <p:sldLayoutId id="2147483672" r:id="rId6"/>
    <p:sldLayoutId id="2147483675" r:id="rId7"/>
    <p:sldLayoutId id="2147483676" r:id="rId8"/>
    <p:sldLayoutId id="2147483677" r:id="rId9"/>
    <p:sldLayoutId id="2147483681" r:id="rId10"/>
    <p:sldLayoutId id="2147483682" r:id="rId11"/>
    <p:sldLayoutId id="214748368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moke effect video">
            <a:hlinkClick r:id="" action="ppaction://media"/>
            <a:extLst>
              <a:ext uri="{FF2B5EF4-FFF2-40B4-BE49-F238E27FC236}">
                <a16:creationId xmlns:a16="http://schemas.microsoft.com/office/drawing/2014/main" id="{72D8C1AA-9383-4D7F-B843-4F320FB544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20000" contrast="-20000"/>
          </a:blip>
          <a:stretch>
            <a:fillRect/>
          </a:stretch>
        </p:blipFill>
        <p:spPr>
          <a:xfrm>
            <a:off x="-1414" y="0"/>
            <a:ext cx="9144000" cy="5143500"/>
          </a:xfrm>
          <a:prstGeom prst="rect">
            <a:avLst/>
          </a:prstGeom>
        </p:spPr>
      </p:pic>
      <p:sp>
        <p:nvSpPr>
          <p:cNvPr id="5" name="Welcome Text" hidden="1">
            <a:extLst>
              <a:ext uri="{FF2B5EF4-FFF2-40B4-BE49-F238E27FC236}">
                <a16:creationId xmlns:a16="http://schemas.microsoft.com/office/drawing/2014/main" id="{4D040D9A-AF87-4B23-B4E8-3F4C6C5D5FF8}"/>
              </a:ext>
            </a:extLst>
          </p:cNvPr>
          <p:cNvSpPr txBox="1"/>
          <p:nvPr/>
        </p:nvSpPr>
        <p:spPr>
          <a:xfrm>
            <a:off x="2400299" y="2049083"/>
            <a:ext cx="40738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spc="450" dirty="0">
                <a:ln>
                  <a:solidFill>
                    <a:schemeClr val="bg1"/>
                  </a:solidFill>
                </a:ln>
                <a:noFill/>
                <a:latin typeface="Impact" panose="020B0806030902050204" pitchFamily="34" charset="0"/>
              </a:rPr>
              <a:t>WELCOME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F8F66-7A70-4809-A861-DAABB36650B2}"/>
              </a:ext>
            </a:extLst>
          </p:cNvPr>
          <p:cNvSpPr txBox="1"/>
          <p:nvPr/>
        </p:nvSpPr>
        <p:spPr>
          <a:xfrm>
            <a:off x="2503116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9769A-08F3-4FB3-AB03-4F3E936BE738}"/>
              </a:ext>
            </a:extLst>
          </p:cNvPr>
          <p:cNvSpPr txBox="1"/>
          <p:nvPr/>
        </p:nvSpPr>
        <p:spPr>
          <a:xfrm>
            <a:off x="3329858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D39D5-3D91-42C1-B6ED-66440C313FDE}"/>
              </a:ext>
            </a:extLst>
          </p:cNvPr>
          <p:cNvSpPr txBox="1"/>
          <p:nvPr/>
        </p:nvSpPr>
        <p:spPr>
          <a:xfrm>
            <a:off x="3983432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FA5E4-DAC7-4E34-B1ED-A3184AD47B2D}"/>
              </a:ext>
            </a:extLst>
          </p:cNvPr>
          <p:cNvSpPr txBox="1"/>
          <p:nvPr/>
        </p:nvSpPr>
        <p:spPr>
          <a:xfrm>
            <a:off x="4570586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DEBEF-3FCA-486B-9F9A-E53BE9CD00BE}"/>
              </a:ext>
            </a:extLst>
          </p:cNvPr>
          <p:cNvSpPr txBox="1"/>
          <p:nvPr/>
        </p:nvSpPr>
        <p:spPr>
          <a:xfrm>
            <a:off x="5249364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0D5ADC-D4B4-4AC9-B397-117775807E1F}"/>
              </a:ext>
            </a:extLst>
          </p:cNvPr>
          <p:cNvSpPr txBox="1"/>
          <p:nvPr/>
        </p:nvSpPr>
        <p:spPr>
          <a:xfrm>
            <a:off x="6003434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ECE5F8-8300-4F06-A8C6-F0398576BDED}"/>
              </a:ext>
            </a:extLst>
          </p:cNvPr>
          <p:cNvSpPr txBox="1"/>
          <p:nvPr/>
        </p:nvSpPr>
        <p:spPr>
          <a:xfrm>
            <a:off x="6786557" y="1948964"/>
            <a:ext cx="7864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spc="45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72089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4410075" y="1387148"/>
            <a:ext cx="0" cy="17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Frame 102">
            <a:extLst>
              <a:ext uri="{FF2B5EF4-FFF2-40B4-BE49-F238E27FC236}">
                <a16:creationId xmlns:a16="http://schemas.microsoft.com/office/drawing/2014/main" id="{C095FCFA-2C2A-42A0-803E-5BCC9550F94F}"/>
              </a:ext>
            </a:extLst>
          </p:cNvPr>
          <p:cNvSpPr/>
          <p:nvPr/>
        </p:nvSpPr>
        <p:spPr>
          <a:xfrm>
            <a:off x="178904" y="228600"/>
            <a:ext cx="8806070" cy="4671392"/>
          </a:xfrm>
          <a:custGeom>
            <a:avLst/>
            <a:gdLst>
              <a:gd name="connsiteX0" fmla="*/ 0 w 11741426"/>
              <a:gd name="connsiteY0" fmla="*/ 0 h 6228522"/>
              <a:gd name="connsiteX1" fmla="*/ 704486 w 11741426"/>
              <a:gd name="connsiteY1" fmla="*/ 0 h 6228522"/>
              <a:gd name="connsiteX2" fmla="*/ 1408971 w 11741426"/>
              <a:gd name="connsiteY2" fmla="*/ 0 h 6228522"/>
              <a:gd name="connsiteX3" fmla="*/ 2230871 w 11741426"/>
              <a:gd name="connsiteY3" fmla="*/ 0 h 6228522"/>
              <a:gd name="connsiteX4" fmla="*/ 2583114 w 11741426"/>
              <a:gd name="connsiteY4" fmla="*/ 0 h 6228522"/>
              <a:gd name="connsiteX5" fmla="*/ 3170185 w 11741426"/>
              <a:gd name="connsiteY5" fmla="*/ 0 h 6228522"/>
              <a:gd name="connsiteX6" fmla="*/ 3992085 w 11741426"/>
              <a:gd name="connsiteY6" fmla="*/ 0 h 6228522"/>
              <a:gd name="connsiteX7" fmla="*/ 4579156 w 11741426"/>
              <a:gd name="connsiteY7" fmla="*/ 0 h 6228522"/>
              <a:gd name="connsiteX8" fmla="*/ 5166227 w 11741426"/>
              <a:gd name="connsiteY8" fmla="*/ 0 h 6228522"/>
              <a:gd name="connsiteX9" fmla="*/ 5635884 w 11741426"/>
              <a:gd name="connsiteY9" fmla="*/ 0 h 6228522"/>
              <a:gd name="connsiteX10" fmla="*/ 6222956 w 11741426"/>
              <a:gd name="connsiteY10" fmla="*/ 0 h 6228522"/>
              <a:gd name="connsiteX11" fmla="*/ 6692613 w 11741426"/>
              <a:gd name="connsiteY11" fmla="*/ 0 h 6228522"/>
              <a:gd name="connsiteX12" fmla="*/ 7514513 w 11741426"/>
              <a:gd name="connsiteY12" fmla="*/ 0 h 6228522"/>
              <a:gd name="connsiteX13" fmla="*/ 8336412 w 11741426"/>
              <a:gd name="connsiteY13" fmla="*/ 0 h 6228522"/>
              <a:gd name="connsiteX14" fmla="*/ 8688655 w 11741426"/>
              <a:gd name="connsiteY14" fmla="*/ 0 h 6228522"/>
              <a:gd name="connsiteX15" fmla="*/ 9040898 w 11741426"/>
              <a:gd name="connsiteY15" fmla="*/ 0 h 6228522"/>
              <a:gd name="connsiteX16" fmla="*/ 9862798 w 11741426"/>
              <a:gd name="connsiteY16" fmla="*/ 0 h 6228522"/>
              <a:gd name="connsiteX17" fmla="*/ 10215041 w 11741426"/>
              <a:gd name="connsiteY17" fmla="*/ 0 h 6228522"/>
              <a:gd name="connsiteX18" fmla="*/ 11036940 w 11741426"/>
              <a:gd name="connsiteY18" fmla="*/ 0 h 6228522"/>
              <a:gd name="connsiteX19" fmla="*/ 11741426 w 11741426"/>
              <a:gd name="connsiteY19" fmla="*/ 0 h 6228522"/>
              <a:gd name="connsiteX20" fmla="*/ 11741426 w 11741426"/>
              <a:gd name="connsiteY20" fmla="*/ 628514 h 6228522"/>
              <a:gd name="connsiteX21" fmla="*/ 11741426 w 11741426"/>
              <a:gd name="connsiteY21" fmla="*/ 1194744 h 6228522"/>
              <a:gd name="connsiteX22" fmla="*/ 11741426 w 11741426"/>
              <a:gd name="connsiteY22" fmla="*/ 1885543 h 6228522"/>
              <a:gd name="connsiteX23" fmla="*/ 11741426 w 11741426"/>
              <a:gd name="connsiteY23" fmla="*/ 2576343 h 6228522"/>
              <a:gd name="connsiteX24" fmla="*/ 11741426 w 11741426"/>
              <a:gd name="connsiteY24" fmla="*/ 3018002 h 6228522"/>
              <a:gd name="connsiteX25" fmla="*/ 11741426 w 11741426"/>
              <a:gd name="connsiteY25" fmla="*/ 3459661 h 6228522"/>
              <a:gd name="connsiteX26" fmla="*/ 11741426 w 11741426"/>
              <a:gd name="connsiteY26" fmla="*/ 4025890 h 6228522"/>
              <a:gd name="connsiteX27" fmla="*/ 11741426 w 11741426"/>
              <a:gd name="connsiteY27" fmla="*/ 4592119 h 6228522"/>
              <a:gd name="connsiteX28" fmla="*/ 11741426 w 11741426"/>
              <a:gd name="connsiteY28" fmla="*/ 5220634 h 6228522"/>
              <a:gd name="connsiteX29" fmla="*/ 11741426 w 11741426"/>
              <a:gd name="connsiteY29" fmla="*/ 6228522 h 6228522"/>
              <a:gd name="connsiteX30" fmla="*/ 11389183 w 11741426"/>
              <a:gd name="connsiteY30" fmla="*/ 6228522 h 6228522"/>
              <a:gd name="connsiteX31" fmla="*/ 11154355 w 11741426"/>
              <a:gd name="connsiteY31" fmla="*/ 6228522 h 6228522"/>
              <a:gd name="connsiteX32" fmla="*/ 10449869 w 11741426"/>
              <a:gd name="connsiteY32" fmla="*/ 6228522 h 6228522"/>
              <a:gd name="connsiteX33" fmla="*/ 10215041 w 11741426"/>
              <a:gd name="connsiteY33" fmla="*/ 6228522 h 6228522"/>
              <a:gd name="connsiteX34" fmla="*/ 9745384 w 11741426"/>
              <a:gd name="connsiteY34" fmla="*/ 6228522 h 6228522"/>
              <a:gd name="connsiteX35" fmla="*/ 9393141 w 11741426"/>
              <a:gd name="connsiteY35" fmla="*/ 6228522 h 6228522"/>
              <a:gd name="connsiteX36" fmla="*/ 8923484 w 11741426"/>
              <a:gd name="connsiteY36" fmla="*/ 6228522 h 6228522"/>
              <a:gd name="connsiteX37" fmla="*/ 8218998 w 11741426"/>
              <a:gd name="connsiteY37" fmla="*/ 6228522 h 6228522"/>
              <a:gd name="connsiteX38" fmla="*/ 7514513 w 11741426"/>
              <a:gd name="connsiteY38" fmla="*/ 6228522 h 6228522"/>
              <a:gd name="connsiteX39" fmla="*/ 6692613 w 11741426"/>
              <a:gd name="connsiteY39" fmla="*/ 6228522 h 6228522"/>
              <a:gd name="connsiteX40" fmla="*/ 5988127 w 11741426"/>
              <a:gd name="connsiteY40" fmla="*/ 6228522 h 6228522"/>
              <a:gd name="connsiteX41" fmla="*/ 5283642 w 11741426"/>
              <a:gd name="connsiteY41" fmla="*/ 6228522 h 6228522"/>
              <a:gd name="connsiteX42" fmla="*/ 5048813 w 11741426"/>
              <a:gd name="connsiteY42" fmla="*/ 6228522 h 6228522"/>
              <a:gd name="connsiteX43" fmla="*/ 4813985 w 11741426"/>
              <a:gd name="connsiteY43" fmla="*/ 6228522 h 6228522"/>
              <a:gd name="connsiteX44" fmla="*/ 4109499 w 11741426"/>
              <a:gd name="connsiteY44" fmla="*/ 6228522 h 6228522"/>
              <a:gd name="connsiteX45" fmla="*/ 3639842 w 11741426"/>
              <a:gd name="connsiteY45" fmla="*/ 6228522 h 6228522"/>
              <a:gd name="connsiteX46" fmla="*/ 3405014 w 11741426"/>
              <a:gd name="connsiteY46" fmla="*/ 6228522 h 6228522"/>
              <a:gd name="connsiteX47" fmla="*/ 2583114 w 11741426"/>
              <a:gd name="connsiteY47" fmla="*/ 6228522 h 6228522"/>
              <a:gd name="connsiteX48" fmla="*/ 2113457 w 11741426"/>
              <a:gd name="connsiteY48" fmla="*/ 6228522 h 6228522"/>
              <a:gd name="connsiteX49" fmla="*/ 1526385 w 11741426"/>
              <a:gd name="connsiteY49" fmla="*/ 6228522 h 6228522"/>
              <a:gd name="connsiteX50" fmla="*/ 1174143 w 11741426"/>
              <a:gd name="connsiteY50" fmla="*/ 6228522 h 6228522"/>
              <a:gd name="connsiteX51" fmla="*/ 0 w 11741426"/>
              <a:gd name="connsiteY51" fmla="*/ 6228522 h 6228522"/>
              <a:gd name="connsiteX52" fmla="*/ 0 w 11741426"/>
              <a:gd name="connsiteY52" fmla="*/ 5600008 h 6228522"/>
              <a:gd name="connsiteX53" fmla="*/ 0 w 11741426"/>
              <a:gd name="connsiteY53" fmla="*/ 4971493 h 6228522"/>
              <a:gd name="connsiteX54" fmla="*/ 0 w 11741426"/>
              <a:gd name="connsiteY54" fmla="*/ 4280693 h 6228522"/>
              <a:gd name="connsiteX55" fmla="*/ 0 w 11741426"/>
              <a:gd name="connsiteY55" fmla="*/ 3901320 h 6228522"/>
              <a:gd name="connsiteX56" fmla="*/ 0 w 11741426"/>
              <a:gd name="connsiteY56" fmla="*/ 3459661 h 6228522"/>
              <a:gd name="connsiteX57" fmla="*/ 0 w 11741426"/>
              <a:gd name="connsiteY57" fmla="*/ 2893432 h 6228522"/>
              <a:gd name="connsiteX58" fmla="*/ 0 w 11741426"/>
              <a:gd name="connsiteY58" fmla="*/ 2264917 h 6228522"/>
              <a:gd name="connsiteX59" fmla="*/ 0 w 11741426"/>
              <a:gd name="connsiteY59" fmla="*/ 1823258 h 6228522"/>
              <a:gd name="connsiteX60" fmla="*/ 0 w 11741426"/>
              <a:gd name="connsiteY60" fmla="*/ 1132459 h 6228522"/>
              <a:gd name="connsiteX61" fmla="*/ 0 w 11741426"/>
              <a:gd name="connsiteY61" fmla="*/ 0 h 6228522"/>
              <a:gd name="connsiteX62" fmla="*/ 115975 w 11741426"/>
              <a:gd name="connsiteY62" fmla="*/ 115975 h 6228522"/>
              <a:gd name="connsiteX63" fmla="*/ 115975 w 11741426"/>
              <a:gd name="connsiteY63" fmla="*/ 835564 h 6228522"/>
              <a:gd name="connsiteX64" fmla="*/ 115975 w 11741426"/>
              <a:gd name="connsiteY64" fmla="*/ 1555152 h 6228522"/>
              <a:gd name="connsiteX65" fmla="*/ 115975 w 11741426"/>
              <a:gd name="connsiteY65" fmla="*/ 2214775 h 6228522"/>
              <a:gd name="connsiteX66" fmla="*/ 115975 w 11741426"/>
              <a:gd name="connsiteY66" fmla="*/ 2754467 h 6228522"/>
              <a:gd name="connsiteX67" fmla="*/ 115975 w 11741426"/>
              <a:gd name="connsiteY67" fmla="*/ 3234192 h 6228522"/>
              <a:gd name="connsiteX68" fmla="*/ 115975 w 11741426"/>
              <a:gd name="connsiteY68" fmla="*/ 3773884 h 6228522"/>
              <a:gd name="connsiteX69" fmla="*/ 115975 w 11741426"/>
              <a:gd name="connsiteY69" fmla="*/ 4313575 h 6228522"/>
              <a:gd name="connsiteX70" fmla="*/ 115975 w 11741426"/>
              <a:gd name="connsiteY70" fmla="*/ 4853267 h 6228522"/>
              <a:gd name="connsiteX71" fmla="*/ 115975 w 11741426"/>
              <a:gd name="connsiteY71" fmla="*/ 5332993 h 6228522"/>
              <a:gd name="connsiteX72" fmla="*/ 115975 w 11741426"/>
              <a:gd name="connsiteY72" fmla="*/ 6112547 h 6228522"/>
              <a:gd name="connsiteX73" fmla="*/ 576354 w 11741426"/>
              <a:gd name="connsiteY73" fmla="*/ 6112547 h 6228522"/>
              <a:gd name="connsiteX74" fmla="*/ 1266923 w 11741426"/>
              <a:gd name="connsiteY74" fmla="*/ 6112547 h 6228522"/>
              <a:gd name="connsiteX75" fmla="*/ 2072586 w 11741426"/>
              <a:gd name="connsiteY75" fmla="*/ 6112547 h 6228522"/>
              <a:gd name="connsiteX76" fmla="*/ 2763154 w 11741426"/>
              <a:gd name="connsiteY76" fmla="*/ 6112547 h 6228522"/>
              <a:gd name="connsiteX77" fmla="*/ 3453723 w 11741426"/>
              <a:gd name="connsiteY77" fmla="*/ 6112547 h 6228522"/>
              <a:gd name="connsiteX78" fmla="*/ 4259386 w 11741426"/>
              <a:gd name="connsiteY78" fmla="*/ 6112547 h 6228522"/>
              <a:gd name="connsiteX79" fmla="*/ 4834860 w 11741426"/>
              <a:gd name="connsiteY79" fmla="*/ 6112547 h 6228522"/>
              <a:gd name="connsiteX80" fmla="*/ 5410334 w 11741426"/>
              <a:gd name="connsiteY80" fmla="*/ 6112547 h 6228522"/>
              <a:gd name="connsiteX81" fmla="*/ 6215997 w 11741426"/>
              <a:gd name="connsiteY81" fmla="*/ 6112547 h 6228522"/>
              <a:gd name="connsiteX82" fmla="*/ 6906566 w 11741426"/>
              <a:gd name="connsiteY82" fmla="*/ 6112547 h 6228522"/>
              <a:gd name="connsiteX83" fmla="*/ 7251850 w 11741426"/>
              <a:gd name="connsiteY83" fmla="*/ 6112547 h 6228522"/>
              <a:gd name="connsiteX84" fmla="*/ 7712229 w 11741426"/>
              <a:gd name="connsiteY84" fmla="*/ 6112547 h 6228522"/>
              <a:gd name="connsiteX85" fmla="*/ 8057513 w 11741426"/>
              <a:gd name="connsiteY85" fmla="*/ 6112547 h 6228522"/>
              <a:gd name="connsiteX86" fmla="*/ 8517892 w 11741426"/>
              <a:gd name="connsiteY86" fmla="*/ 6112547 h 6228522"/>
              <a:gd name="connsiteX87" fmla="*/ 9208461 w 11741426"/>
              <a:gd name="connsiteY87" fmla="*/ 6112547 h 6228522"/>
              <a:gd name="connsiteX88" fmla="*/ 10014124 w 11741426"/>
              <a:gd name="connsiteY88" fmla="*/ 6112547 h 6228522"/>
              <a:gd name="connsiteX89" fmla="*/ 10704693 w 11741426"/>
              <a:gd name="connsiteY89" fmla="*/ 6112547 h 6228522"/>
              <a:gd name="connsiteX90" fmla="*/ 11625451 w 11741426"/>
              <a:gd name="connsiteY90" fmla="*/ 6112547 h 6228522"/>
              <a:gd name="connsiteX91" fmla="*/ 11625451 w 11741426"/>
              <a:gd name="connsiteY91" fmla="*/ 5632821 h 6228522"/>
              <a:gd name="connsiteX92" fmla="*/ 11625451 w 11741426"/>
              <a:gd name="connsiteY92" fmla="*/ 5033164 h 6228522"/>
              <a:gd name="connsiteX93" fmla="*/ 11625451 w 11741426"/>
              <a:gd name="connsiteY93" fmla="*/ 4313575 h 6228522"/>
              <a:gd name="connsiteX94" fmla="*/ 11625451 w 11741426"/>
              <a:gd name="connsiteY94" fmla="*/ 3893815 h 6228522"/>
              <a:gd name="connsiteX95" fmla="*/ 11625451 w 11741426"/>
              <a:gd name="connsiteY95" fmla="*/ 3474055 h 6228522"/>
              <a:gd name="connsiteX96" fmla="*/ 11625451 w 11741426"/>
              <a:gd name="connsiteY96" fmla="*/ 2814432 h 6228522"/>
              <a:gd name="connsiteX97" fmla="*/ 11625451 w 11741426"/>
              <a:gd name="connsiteY97" fmla="*/ 2154809 h 6228522"/>
              <a:gd name="connsiteX98" fmla="*/ 11625451 w 11741426"/>
              <a:gd name="connsiteY98" fmla="*/ 1435221 h 6228522"/>
              <a:gd name="connsiteX99" fmla="*/ 11625451 w 11741426"/>
              <a:gd name="connsiteY99" fmla="*/ 1015461 h 6228522"/>
              <a:gd name="connsiteX100" fmla="*/ 11625451 w 11741426"/>
              <a:gd name="connsiteY100" fmla="*/ 115975 h 6228522"/>
              <a:gd name="connsiteX101" fmla="*/ 11395261 w 11741426"/>
              <a:gd name="connsiteY101" fmla="*/ 115975 h 6228522"/>
              <a:gd name="connsiteX102" fmla="*/ 10819788 w 11741426"/>
              <a:gd name="connsiteY102" fmla="*/ 115975 h 6228522"/>
              <a:gd name="connsiteX103" fmla="*/ 10474503 w 11741426"/>
              <a:gd name="connsiteY103" fmla="*/ 115975 h 6228522"/>
              <a:gd name="connsiteX104" fmla="*/ 10014124 w 11741426"/>
              <a:gd name="connsiteY104" fmla="*/ 115975 h 6228522"/>
              <a:gd name="connsiteX105" fmla="*/ 9553745 w 11741426"/>
              <a:gd name="connsiteY105" fmla="*/ 115975 h 6228522"/>
              <a:gd name="connsiteX106" fmla="*/ 9323556 w 11741426"/>
              <a:gd name="connsiteY106" fmla="*/ 115975 h 6228522"/>
              <a:gd name="connsiteX107" fmla="*/ 8748082 w 11741426"/>
              <a:gd name="connsiteY107" fmla="*/ 115975 h 6228522"/>
              <a:gd name="connsiteX108" fmla="*/ 8057513 w 11741426"/>
              <a:gd name="connsiteY108" fmla="*/ 115975 h 6228522"/>
              <a:gd name="connsiteX109" fmla="*/ 7251850 w 11741426"/>
              <a:gd name="connsiteY109" fmla="*/ 115975 h 6228522"/>
              <a:gd name="connsiteX110" fmla="*/ 6791471 w 11741426"/>
              <a:gd name="connsiteY110" fmla="*/ 115975 h 6228522"/>
              <a:gd name="connsiteX111" fmla="*/ 6331092 w 11741426"/>
              <a:gd name="connsiteY111" fmla="*/ 115975 h 6228522"/>
              <a:gd name="connsiteX112" fmla="*/ 5640523 w 11741426"/>
              <a:gd name="connsiteY112" fmla="*/ 115975 h 6228522"/>
              <a:gd name="connsiteX113" fmla="*/ 4834860 w 11741426"/>
              <a:gd name="connsiteY113" fmla="*/ 115975 h 6228522"/>
              <a:gd name="connsiteX114" fmla="*/ 4144292 w 11741426"/>
              <a:gd name="connsiteY114" fmla="*/ 115975 h 6228522"/>
              <a:gd name="connsiteX115" fmla="*/ 3683913 w 11741426"/>
              <a:gd name="connsiteY115" fmla="*/ 115975 h 6228522"/>
              <a:gd name="connsiteX116" fmla="*/ 3108439 w 11741426"/>
              <a:gd name="connsiteY116" fmla="*/ 115975 h 6228522"/>
              <a:gd name="connsiteX117" fmla="*/ 2417870 w 11741426"/>
              <a:gd name="connsiteY117" fmla="*/ 115975 h 6228522"/>
              <a:gd name="connsiteX118" fmla="*/ 1842396 w 11741426"/>
              <a:gd name="connsiteY118" fmla="*/ 115975 h 6228522"/>
              <a:gd name="connsiteX119" fmla="*/ 1266923 w 11741426"/>
              <a:gd name="connsiteY119" fmla="*/ 115975 h 6228522"/>
              <a:gd name="connsiteX120" fmla="*/ 115975 w 11741426"/>
              <a:gd name="connsiteY120" fmla="*/ 115975 h 622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1741426" h="6228522" fill="none" extrusionOk="0">
                <a:moveTo>
                  <a:pt x="0" y="0"/>
                </a:moveTo>
                <a:cubicBezTo>
                  <a:pt x="173429" y="-9894"/>
                  <a:pt x="483100" y="84143"/>
                  <a:pt x="704486" y="0"/>
                </a:cubicBezTo>
                <a:cubicBezTo>
                  <a:pt x="925872" y="-84143"/>
                  <a:pt x="1064900" y="50948"/>
                  <a:pt x="1408971" y="0"/>
                </a:cubicBezTo>
                <a:cubicBezTo>
                  <a:pt x="1753042" y="-50948"/>
                  <a:pt x="1989411" y="64920"/>
                  <a:pt x="2230871" y="0"/>
                </a:cubicBezTo>
                <a:cubicBezTo>
                  <a:pt x="2472331" y="-64920"/>
                  <a:pt x="2412872" y="22121"/>
                  <a:pt x="2583114" y="0"/>
                </a:cubicBezTo>
                <a:cubicBezTo>
                  <a:pt x="2753356" y="-22121"/>
                  <a:pt x="2940866" y="55516"/>
                  <a:pt x="3170185" y="0"/>
                </a:cubicBezTo>
                <a:cubicBezTo>
                  <a:pt x="3399504" y="-55516"/>
                  <a:pt x="3817969" y="331"/>
                  <a:pt x="3992085" y="0"/>
                </a:cubicBezTo>
                <a:cubicBezTo>
                  <a:pt x="4166201" y="-331"/>
                  <a:pt x="4345865" y="31731"/>
                  <a:pt x="4579156" y="0"/>
                </a:cubicBezTo>
                <a:cubicBezTo>
                  <a:pt x="4812447" y="-31731"/>
                  <a:pt x="4954004" y="30784"/>
                  <a:pt x="5166227" y="0"/>
                </a:cubicBezTo>
                <a:cubicBezTo>
                  <a:pt x="5378450" y="-30784"/>
                  <a:pt x="5533632" y="7266"/>
                  <a:pt x="5635884" y="0"/>
                </a:cubicBezTo>
                <a:cubicBezTo>
                  <a:pt x="5738136" y="-7266"/>
                  <a:pt x="6077798" y="52225"/>
                  <a:pt x="6222956" y="0"/>
                </a:cubicBezTo>
                <a:cubicBezTo>
                  <a:pt x="6368114" y="-52225"/>
                  <a:pt x="6493531" y="30595"/>
                  <a:pt x="6692613" y="0"/>
                </a:cubicBezTo>
                <a:cubicBezTo>
                  <a:pt x="6891695" y="-30595"/>
                  <a:pt x="7298416" y="23591"/>
                  <a:pt x="7514513" y="0"/>
                </a:cubicBezTo>
                <a:cubicBezTo>
                  <a:pt x="7730610" y="-23591"/>
                  <a:pt x="8002792" y="16648"/>
                  <a:pt x="8336412" y="0"/>
                </a:cubicBezTo>
                <a:cubicBezTo>
                  <a:pt x="8670032" y="-16648"/>
                  <a:pt x="8584697" y="28763"/>
                  <a:pt x="8688655" y="0"/>
                </a:cubicBezTo>
                <a:cubicBezTo>
                  <a:pt x="8792613" y="-28763"/>
                  <a:pt x="8913662" y="13826"/>
                  <a:pt x="9040898" y="0"/>
                </a:cubicBezTo>
                <a:cubicBezTo>
                  <a:pt x="9168134" y="-13826"/>
                  <a:pt x="9638992" y="7640"/>
                  <a:pt x="9862798" y="0"/>
                </a:cubicBezTo>
                <a:cubicBezTo>
                  <a:pt x="10086604" y="-7640"/>
                  <a:pt x="10097606" y="10622"/>
                  <a:pt x="10215041" y="0"/>
                </a:cubicBezTo>
                <a:cubicBezTo>
                  <a:pt x="10332476" y="-10622"/>
                  <a:pt x="10844721" y="6080"/>
                  <a:pt x="11036940" y="0"/>
                </a:cubicBezTo>
                <a:cubicBezTo>
                  <a:pt x="11229159" y="-6080"/>
                  <a:pt x="11521256" y="35808"/>
                  <a:pt x="11741426" y="0"/>
                </a:cubicBezTo>
                <a:cubicBezTo>
                  <a:pt x="11816417" y="234621"/>
                  <a:pt x="11731249" y="433529"/>
                  <a:pt x="11741426" y="628514"/>
                </a:cubicBezTo>
                <a:cubicBezTo>
                  <a:pt x="11751603" y="823499"/>
                  <a:pt x="11674697" y="972231"/>
                  <a:pt x="11741426" y="1194744"/>
                </a:cubicBezTo>
                <a:cubicBezTo>
                  <a:pt x="11808155" y="1417257"/>
                  <a:pt x="11663613" y="1593363"/>
                  <a:pt x="11741426" y="1885543"/>
                </a:cubicBezTo>
                <a:cubicBezTo>
                  <a:pt x="11819239" y="2177723"/>
                  <a:pt x="11717377" y="2318125"/>
                  <a:pt x="11741426" y="2576343"/>
                </a:cubicBezTo>
                <a:cubicBezTo>
                  <a:pt x="11765475" y="2834561"/>
                  <a:pt x="11705131" y="2825357"/>
                  <a:pt x="11741426" y="3018002"/>
                </a:cubicBezTo>
                <a:cubicBezTo>
                  <a:pt x="11777721" y="3210647"/>
                  <a:pt x="11721701" y="3262368"/>
                  <a:pt x="11741426" y="3459661"/>
                </a:cubicBezTo>
                <a:cubicBezTo>
                  <a:pt x="11761151" y="3656954"/>
                  <a:pt x="11683280" y="3880235"/>
                  <a:pt x="11741426" y="4025890"/>
                </a:cubicBezTo>
                <a:cubicBezTo>
                  <a:pt x="11799572" y="4171545"/>
                  <a:pt x="11692596" y="4311148"/>
                  <a:pt x="11741426" y="4592119"/>
                </a:cubicBezTo>
                <a:cubicBezTo>
                  <a:pt x="11790256" y="4873090"/>
                  <a:pt x="11667526" y="4941675"/>
                  <a:pt x="11741426" y="5220634"/>
                </a:cubicBezTo>
                <a:cubicBezTo>
                  <a:pt x="11815326" y="5499594"/>
                  <a:pt x="11658179" y="5980231"/>
                  <a:pt x="11741426" y="6228522"/>
                </a:cubicBezTo>
                <a:cubicBezTo>
                  <a:pt x="11630795" y="6261830"/>
                  <a:pt x="11549799" y="6222937"/>
                  <a:pt x="11389183" y="6228522"/>
                </a:cubicBezTo>
                <a:cubicBezTo>
                  <a:pt x="11228567" y="6234107"/>
                  <a:pt x="11220324" y="6224839"/>
                  <a:pt x="11154355" y="6228522"/>
                </a:cubicBezTo>
                <a:cubicBezTo>
                  <a:pt x="11088386" y="6232205"/>
                  <a:pt x="10774836" y="6152894"/>
                  <a:pt x="10449869" y="6228522"/>
                </a:cubicBezTo>
                <a:cubicBezTo>
                  <a:pt x="10124902" y="6304150"/>
                  <a:pt x="10298105" y="6210017"/>
                  <a:pt x="10215041" y="6228522"/>
                </a:cubicBezTo>
                <a:cubicBezTo>
                  <a:pt x="10131977" y="6247027"/>
                  <a:pt x="9899332" y="6202858"/>
                  <a:pt x="9745384" y="6228522"/>
                </a:cubicBezTo>
                <a:cubicBezTo>
                  <a:pt x="9591436" y="6254186"/>
                  <a:pt x="9554179" y="6186294"/>
                  <a:pt x="9393141" y="6228522"/>
                </a:cubicBezTo>
                <a:cubicBezTo>
                  <a:pt x="9232103" y="6270750"/>
                  <a:pt x="9048236" y="6214140"/>
                  <a:pt x="8923484" y="6228522"/>
                </a:cubicBezTo>
                <a:cubicBezTo>
                  <a:pt x="8798732" y="6242904"/>
                  <a:pt x="8523342" y="6191306"/>
                  <a:pt x="8218998" y="6228522"/>
                </a:cubicBezTo>
                <a:cubicBezTo>
                  <a:pt x="7914654" y="6265738"/>
                  <a:pt x="7699377" y="6222737"/>
                  <a:pt x="7514513" y="6228522"/>
                </a:cubicBezTo>
                <a:cubicBezTo>
                  <a:pt x="7329650" y="6234307"/>
                  <a:pt x="7072705" y="6169289"/>
                  <a:pt x="6692613" y="6228522"/>
                </a:cubicBezTo>
                <a:cubicBezTo>
                  <a:pt x="6312521" y="6287755"/>
                  <a:pt x="6158655" y="6189748"/>
                  <a:pt x="5988127" y="6228522"/>
                </a:cubicBezTo>
                <a:cubicBezTo>
                  <a:pt x="5817599" y="6267296"/>
                  <a:pt x="5537172" y="6179754"/>
                  <a:pt x="5283642" y="6228522"/>
                </a:cubicBezTo>
                <a:cubicBezTo>
                  <a:pt x="5030113" y="6277290"/>
                  <a:pt x="5161856" y="6227199"/>
                  <a:pt x="5048813" y="6228522"/>
                </a:cubicBezTo>
                <a:cubicBezTo>
                  <a:pt x="4935770" y="6229845"/>
                  <a:pt x="4897059" y="6228350"/>
                  <a:pt x="4813985" y="6228522"/>
                </a:cubicBezTo>
                <a:cubicBezTo>
                  <a:pt x="4730911" y="6228694"/>
                  <a:pt x="4385464" y="6202697"/>
                  <a:pt x="4109499" y="6228522"/>
                </a:cubicBezTo>
                <a:cubicBezTo>
                  <a:pt x="3833534" y="6254347"/>
                  <a:pt x="3814872" y="6173216"/>
                  <a:pt x="3639842" y="6228522"/>
                </a:cubicBezTo>
                <a:cubicBezTo>
                  <a:pt x="3464812" y="6283828"/>
                  <a:pt x="3476517" y="6209323"/>
                  <a:pt x="3405014" y="6228522"/>
                </a:cubicBezTo>
                <a:cubicBezTo>
                  <a:pt x="3333511" y="6247721"/>
                  <a:pt x="2926887" y="6207594"/>
                  <a:pt x="2583114" y="6228522"/>
                </a:cubicBezTo>
                <a:cubicBezTo>
                  <a:pt x="2239341" y="6249450"/>
                  <a:pt x="2218702" y="6218160"/>
                  <a:pt x="2113457" y="6228522"/>
                </a:cubicBezTo>
                <a:cubicBezTo>
                  <a:pt x="2008212" y="6238884"/>
                  <a:pt x="1814714" y="6176127"/>
                  <a:pt x="1526385" y="6228522"/>
                </a:cubicBezTo>
                <a:cubicBezTo>
                  <a:pt x="1238056" y="6280917"/>
                  <a:pt x="1306376" y="6224610"/>
                  <a:pt x="1174143" y="6228522"/>
                </a:cubicBezTo>
                <a:cubicBezTo>
                  <a:pt x="1041910" y="6232434"/>
                  <a:pt x="502724" y="6121395"/>
                  <a:pt x="0" y="6228522"/>
                </a:cubicBezTo>
                <a:cubicBezTo>
                  <a:pt x="-55423" y="6082728"/>
                  <a:pt x="70923" y="5866544"/>
                  <a:pt x="0" y="5600008"/>
                </a:cubicBezTo>
                <a:cubicBezTo>
                  <a:pt x="-70923" y="5333472"/>
                  <a:pt x="56814" y="5131154"/>
                  <a:pt x="0" y="4971493"/>
                </a:cubicBezTo>
                <a:cubicBezTo>
                  <a:pt x="-56814" y="4811833"/>
                  <a:pt x="21885" y="4606261"/>
                  <a:pt x="0" y="4280693"/>
                </a:cubicBezTo>
                <a:cubicBezTo>
                  <a:pt x="-21885" y="3955125"/>
                  <a:pt x="29990" y="4035868"/>
                  <a:pt x="0" y="3901320"/>
                </a:cubicBezTo>
                <a:cubicBezTo>
                  <a:pt x="-29990" y="3766772"/>
                  <a:pt x="30333" y="3565335"/>
                  <a:pt x="0" y="3459661"/>
                </a:cubicBezTo>
                <a:cubicBezTo>
                  <a:pt x="-30333" y="3353987"/>
                  <a:pt x="37657" y="3103683"/>
                  <a:pt x="0" y="2893432"/>
                </a:cubicBezTo>
                <a:cubicBezTo>
                  <a:pt x="-37657" y="2683181"/>
                  <a:pt x="16662" y="2480652"/>
                  <a:pt x="0" y="2264917"/>
                </a:cubicBezTo>
                <a:cubicBezTo>
                  <a:pt x="-16662" y="2049182"/>
                  <a:pt x="52598" y="1943763"/>
                  <a:pt x="0" y="1823258"/>
                </a:cubicBezTo>
                <a:cubicBezTo>
                  <a:pt x="-52598" y="1702753"/>
                  <a:pt x="65711" y="1342624"/>
                  <a:pt x="0" y="1132459"/>
                </a:cubicBezTo>
                <a:cubicBezTo>
                  <a:pt x="-65711" y="922294"/>
                  <a:pt x="18829" y="342618"/>
                  <a:pt x="0" y="0"/>
                </a:cubicBezTo>
                <a:close/>
                <a:moveTo>
                  <a:pt x="115975" y="115975"/>
                </a:moveTo>
                <a:cubicBezTo>
                  <a:pt x="179390" y="428047"/>
                  <a:pt x="40189" y="597873"/>
                  <a:pt x="115975" y="835564"/>
                </a:cubicBezTo>
                <a:cubicBezTo>
                  <a:pt x="191761" y="1073255"/>
                  <a:pt x="72808" y="1210607"/>
                  <a:pt x="115975" y="1555152"/>
                </a:cubicBezTo>
                <a:cubicBezTo>
                  <a:pt x="159142" y="1899697"/>
                  <a:pt x="61070" y="1998171"/>
                  <a:pt x="115975" y="2214775"/>
                </a:cubicBezTo>
                <a:cubicBezTo>
                  <a:pt x="170880" y="2431379"/>
                  <a:pt x="102526" y="2524485"/>
                  <a:pt x="115975" y="2754467"/>
                </a:cubicBezTo>
                <a:cubicBezTo>
                  <a:pt x="129424" y="2984449"/>
                  <a:pt x="111542" y="3069629"/>
                  <a:pt x="115975" y="3234192"/>
                </a:cubicBezTo>
                <a:cubicBezTo>
                  <a:pt x="120408" y="3398756"/>
                  <a:pt x="80802" y="3597061"/>
                  <a:pt x="115975" y="3773884"/>
                </a:cubicBezTo>
                <a:cubicBezTo>
                  <a:pt x="151148" y="3950707"/>
                  <a:pt x="89277" y="4125568"/>
                  <a:pt x="115975" y="4313575"/>
                </a:cubicBezTo>
                <a:cubicBezTo>
                  <a:pt x="142673" y="4501582"/>
                  <a:pt x="97067" y="4637347"/>
                  <a:pt x="115975" y="4853267"/>
                </a:cubicBezTo>
                <a:cubicBezTo>
                  <a:pt x="134883" y="5069187"/>
                  <a:pt x="108635" y="5216469"/>
                  <a:pt x="115975" y="5332993"/>
                </a:cubicBezTo>
                <a:cubicBezTo>
                  <a:pt x="123315" y="5449517"/>
                  <a:pt x="59259" y="5732877"/>
                  <a:pt x="115975" y="6112547"/>
                </a:cubicBezTo>
                <a:cubicBezTo>
                  <a:pt x="295908" y="6092745"/>
                  <a:pt x="346696" y="6156141"/>
                  <a:pt x="576354" y="6112547"/>
                </a:cubicBezTo>
                <a:cubicBezTo>
                  <a:pt x="806012" y="6068953"/>
                  <a:pt x="1065403" y="6184261"/>
                  <a:pt x="1266923" y="6112547"/>
                </a:cubicBezTo>
                <a:cubicBezTo>
                  <a:pt x="1468443" y="6040833"/>
                  <a:pt x="1798724" y="6154956"/>
                  <a:pt x="2072586" y="6112547"/>
                </a:cubicBezTo>
                <a:cubicBezTo>
                  <a:pt x="2346448" y="6070138"/>
                  <a:pt x="2579543" y="6114296"/>
                  <a:pt x="2763154" y="6112547"/>
                </a:cubicBezTo>
                <a:cubicBezTo>
                  <a:pt x="2946765" y="6110798"/>
                  <a:pt x="3311527" y="6113203"/>
                  <a:pt x="3453723" y="6112547"/>
                </a:cubicBezTo>
                <a:cubicBezTo>
                  <a:pt x="3595919" y="6111891"/>
                  <a:pt x="4015375" y="6151901"/>
                  <a:pt x="4259386" y="6112547"/>
                </a:cubicBezTo>
                <a:cubicBezTo>
                  <a:pt x="4503397" y="6073193"/>
                  <a:pt x="4550768" y="6117170"/>
                  <a:pt x="4834860" y="6112547"/>
                </a:cubicBezTo>
                <a:cubicBezTo>
                  <a:pt x="5118952" y="6107924"/>
                  <a:pt x="5257490" y="6147250"/>
                  <a:pt x="5410334" y="6112547"/>
                </a:cubicBezTo>
                <a:cubicBezTo>
                  <a:pt x="5563178" y="6077844"/>
                  <a:pt x="5828925" y="6136997"/>
                  <a:pt x="6215997" y="6112547"/>
                </a:cubicBezTo>
                <a:cubicBezTo>
                  <a:pt x="6603069" y="6088097"/>
                  <a:pt x="6767937" y="6123904"/>
                  <a:pt x="6906566" y="6112547"/>
                </a:cubicBezTo>
                <a:cubicBezTo>
                  <a:pt x="7045195" y="6101190"/>
                  <a:pt x="7096464" y="6119582"/>
                  <a:pt x="7251850" y="6112547"/>
                </a:cubicBezTo>
                <a:cubicBezTo>
                  <a:pt x="7407236" y="6105512"/>
                  <a:pt x="7600611" y="6161875"/>
                  <a:pt x="7712229" y="6112547"/>
                </a:cubicBezTo>
                <a:cubicBezTo>
                  <a:pt x="7823847" y="6063219"/>
                  <a:pt x="7921772" y="6153621"/>
                  <a:pt x="8057513" y="6112547"/>
                </a:cubicBezTo>
                <a:cubicBezTo>
                  <a:pt x="8193254" y="6071473"/>
                  <a:pt x="8303203" y="6144342"/>
                  <a:pt x="8517892" y="6112547"/>
                </a:cubicBezTo>
                <a:cubicBezTo>
                  <a:pt x="8732581" y="6080752"/>
                  <a:pt x="8919890" y="6191903"/>
                  <a:pt x="9208461" y="6112547"/>
                </a:cubicBezTo>
                <a:cubicBezTo>
                  <a:pt x="9497032" y="6033191"/>
                  <a:pt x="9662250" y="6170361"/>
                  <a:pt x="10014124" y="6112547"/>
                </a:cubicBezTo>
                <a:cubicBezTo>
                  <a:pt x="10365998" y="6054733"/>
                  <a:pt x="10552917" y="6152248"/>
                  <a:pt x="10704693" y="6112547"/>
                </a:cubicBezTo>
                <a:cubicBezTo>
                  <a:pt x="10856469" y="6072846"/>
                  <a:pt x="11235263" y="6114276"/>
                  <a:pt x="11625451" y="6112547"/>
                </a:cubicBezTo>
                <a:cubicBezTo>
                  <a:pt x="11589893" y="5921160"/>
                  <a:pt x="11647954" y="5752226"/>
                  <a:pt x="11625451" y="5632821"/>
                </a:cubicBezTo>
                <a:cubicBezTo>
                  <a:pt x="11602948" y="5513416"/>
                  <a:pt x="11653980" y="5212884"/>
                  <a:pt x="11625451" y="5033164"/>
                </a:cubicBezTo>
                <a:cubicBezTo>
                  <a:pt x="11596922" y="4853444"/>
                  <a:pt x="11700094" y="4630118"/>
                  <a:pt x="11625451" y="4313575"/>
                </a:cubicBezTo>
                <a:cubicBezTo>
                  <a:pt x="11550808" y="3997032"/>
                  <a:pt x="11657891" y="4055453"/>
                  <a:pt x="11625451" y="3893815"/>
                </a:cubicBezTo>
                <a:cubicBezTo>
                  <a:pt x="11593011" y="3732177"/>
                  <a:pt x="11646906" y="3659284"/>
                  <a:pt x="11625451" y="3474055"/>
                </a:cubicBezTo>
                <a:cubicBezTo>
                  <a:pt x="11603996" y="3288826"/>
                  <a:pt x="11704396" y="3128652"/>
                  <a:pt x="11625451" y="2814432"/>
                </a:cubicBezTo>
                <a:cubicBezTo>
                  <a:pt x="11546506" y="2500212"/>
                  <a:pt x="11679129" y="2388412"/>
                  <a:pt x="11625451" y="2154809"/>
                </a:cubicBezTo>
                <a:cubicBezTo>
                  <a:pt x="11571773" y="1921206"/>
                  <a:pt x="11701600" y="1779574"/>
                  <a:pt x="11625451" y="1435221"/>
                </a:cubicBezTo>
                <a:cubicBezTo>
                  <a:pt x="11549302" y="1090868"/>
                  <a:pt x="11660214" y="1124728"/>
                  <a:pt x="11625451" y="1015461"/>
                </a:cubicBezTo>
                <a:cubicBezTo>
                  <a:pt x="11590688" y="906194"/>
                  <a:pt x="11720292" y="377050"/>
                  <a:pt x="11625451" y="115975"/>
                </a:cubicBezTo>
                <a:cubicBezTo>
                  <a:pt x="11528465" y="126009"/>
                  <a:pt x="11506441" y="103160"/>
                  <a:pt x="11395261" y="115975"/>
                </a:cubicBezTo>
                <a:cubicBezTo>
                  <a:pt x="11284081" y="128790"/>
                  <a:pt x="10948607" y="51654"/>
                  <a:pt x="10819788" y="115975"/>
                </a:cubicBezTo>
                <a:cubicBezTo>
                  <a:pt x="10690969" y="180296"/>
                  <a:pt x="10564338" y="112718"/>
                  <a:pt x="10474503" y="115975"/>
                </a:cubicBezTo>
                <a:cubicBezTo>
                  <a:pt x="10384669" y="119232"/>
                  <a:pt x="10179613" y="97538"/>
                  <a:pt x="10014124" y="115975"/>
                </a:cubicBezTo>
                <a:cubicBezTo>
                  <a:pt x="9848635" y="134412"/>
                  <a:pt x="9719537" y="75916"/>
                  <a:pt x="9553745" y="115975"/>
                </a:cubicBezTo>
                <a:cubicBezTo>
                  <a:pt x="9387953" y="156034"/>
                  <a:pt x="9414750" y="90517"/>
                  <a:pt x="9323556" y="115975"/>
                </a:cubicBezTo>
                <a:cubicBezTo>
                  <a:pt x="9232362" y="141433"/>
                  <a:pt x="8885766" y="52043"/>
                  <a:pt x="8748082" y="115975"/>
                </a:cubicBezTo>
                <a:cubicBezTo>
                  <a:pt x="8610398" y="179907"/>
                  <a:pt x="8394426" y="104335"/>
                  <a:pt x="8057513" y="115975"/>
                </a:cubicBezTo>
                <a:cubicBezTo>
                  <a:pt x="7720600" y="127615"/>
                  <a:pt x="7468639" y="42320"/>
                  <a:pt x="7251850" y="115975"/>
                </a:cubicBezTo>
                <a:cubicBezTo>
                  <a:pt x="7035061" y="189630"/>
                  <a:pt x="6901709" y="100785"/>
                  <a:pt x="6791471" y="115975"/>
                </a:cubicBezTo>
                <a:cubicBezTo>
                  <a:pt x="6681233" y="131165"/>
                  <a:pt x="6512797" y="76188"/>
                  <a:pt x="6331092" y="115975"/>
                </a:cubicBezTo>
                <a:cubicBezTo>
                  <a:pt x="6149387" y="155762"/>
                  <a:pt x="5961706" y="64856"/>
                  <a:pt x="5640523" y="115975"/>
                </a:cubicBezTo>
                <a:cubicBezTo>
                  <a:pt x="5319340" y="167094"/>
                  <a:pt x="5010326" y="111754"/>
                  <a:pt x="4834860" y="115975"/>
                </a:cubicBezTo>
                <a:cubicBezTo>
                  <a:pt x="4659394" y="120196"/>
                  <a:pt x="4327025" y="105088"/>
                  <a:pt x="4144292" y="115975"/>
                </a:cubicBezTo>
                <a:cubicBezTo>
                  <a:pt x="3961559" y="126862"/>
                  <a:pt x="3866923" y="103495"/>
                  <a:pt x="3683913" y="115975"/>
                </a:cubicBezTo>
                <a:cubicBezTo>
                  <a:pt x="3500903" y="128455"/>
                  <a:pt x="3364765" y="74933"/>
                  <a:pt x="3108439" y="115975"/>
                </a:cubicBezTo>
                <a:cubicBezTo>
                  <a:pt x="2852113" y="157017"/>
                  <a:pt x="2753587" y="94348"/>
                  <a:pt x="2417870" y="115975"/>
                </a:cubicBezTo>
                <a:cubicBezTo>
                  <a:pt x="2082153" y="137602"/>
                  <a:pt x="2119134" y="52831"/>
                  <a:pt x="1842396" y="115975"/>
                </a:cubicBezTo>
                <a:cubicBezTo>
                  <a:pt x="1565658" y="179119"/>
                  <a:pt x="1445084" y="94906"/>
                  <a:pt x="1266923" y="115975"/>
                </a:cubicBezTo>
                <a:cubicBezTo>
                  <a:pt x="1088762" y="137044"/>
                  <a:pt x="378981" y="-14292"/>
                  <a:pt x="115975" y="115975"/>
                </a:cubicBezTo>
                <a:close/>
              </a:path>
              <a:path w="11741426" h="6228522" stroke="0" extrusionOk="0">
                <a:moveTo>
                  <a:pt x="0" y="0"/>
                </a:moveTo>
                <a:cubicBezTo>
                  <a:pt x="215387" y="-16730"/>
                  <a:pt x="337578" y="50398"/>
                  <a:pt x="469657" y="0"/>
                </a:cubicBezTo>
                <a:cubicBezTo>
                  <a:pt x="601736" y="-50398"/>
                  <a:pt x="833891" y="52187"/>
                  <a:pt x="939314" y="0"/>
                </a:cubicBezTo>
                <a:cubicBezTo>
                  <a:pt x="1044737" y="-52187"/>
                  <a:pt x="1335904" y="50208"/>
                  <a:pt x="1526385" y="0"/>
                </a:cubicBezTo>
                <a:cubicBezTo>
                  <a:pt x="1716866" y="-50208"/>
                  <a:pt x="2043993" y="49339"/>
                  <a:pt x="2230871" y="0"/>
                </a:cubicBezTo>
                <a:cubicBezTo>
                  <a:pt x="2417749" y="-49339"/>
                  <a:pt x="2690368" y="80360"/>
                  <a:pt x="2935357" y="0"/>
                </a:cubicBezTo>
                <a:cubicBezTo>
                  <a:pt x="3180346" y="-80360"/>
                  <a:pt x="3300305" y="47401"/>
                  <a:pt x="3405014" y="0"/>
                </a:cubicBezTo>
                <a:cubicBezTo>
                  <a:pt x="3509723" y="-47401"/>
                  <a:pt x="3561810" y="11763"/>
                  <a:pt x="3639842" y="0"/>
                </a:cubicBezTo>
                <a:cubicBezTo>
                  <a:pt x="3717874" y="-11763"/>
                  <a:pt x="4151964" y="6801"/>
                  <a:pt x="4344328" y="0"/>
                </a:cubicBezTo>
                <a:cubicBezTo>
                  <a:pt x="4536692" y="-6801"/>
                  <a:pt x="4615608" y="40252"/>
                  <a:pt x="4696570" y="0"/>
                </a:cubicBezTo>
                <a:cubicBezTo>
                  <a:pt x="4777532" y="-40252"/>
                  <a:pt x="4990259" y="27102"/>
                  <a:pt x="5166227" y="0"/>
                </a:cubicBezTo>
                <a:cubicBezTo>
                  <a:pt x="5342195" y="-27102"/>
                  <a:pt x="5691941" y="3"/>
                  <a:pt x="5870713" y="0"/>
                </a:cubicBezTo>
                <a:cubicBezTo>
                  <a:pt x="6049485" y="-3"/>
                  <a:pt x="6245824" y="36300"/>
                  <a:pt x="6340370" y="0"/>
                </a:cubicBezTo>
                <a:cubicBezTo>
                  <a:pt x="6434916" y="-36300"/>
                  <a:pt x="6679008" y="36796"/>
                  <a:pt x="6927441" y="0"/>
                </a:cubicBezTo>
                <a:cubicBezTo>
                  <a:pt x="7175874" y="-36796"/>
                  <a:pt x="7578698" y="36933"/>
                  <a:pt x="7749341" y="0"/>
                </a:cubicBezTo>
                <a:cubicBezTo>
                  <a:pt x="7919984" y="-36933"/>
                  <a:pt x="7952818" y="30350"/>
                  <a:pt x="8101584" y="0"/>
                </a:cubicBezTo>
                <a:cubicBezTo>
                  <a:pt x="8250350" y="-30350"/>
                  <a:pt x="8320698" y="24187"/>
                  <a:pt x="8453827" y="0"/>
                </a:cubicBezTo>
                <a:cubicBezTo>
                  <a:pt x="8586956" y="-24187"/>
                  <a:pt x="8852341" y="62661"/>
                  <a:pt x="9158312" y="0"/>
                </a:cubicBezTo>
                <a:cubicBezTo>
                  <a:pt x="9464283" y="-62661"/>
                  <a:pt x="9367739" y="29205"/>
                  <a:pt x="9510555" y="0"/>
                </a:cubicBezTo>
                <a:cubicBezTo>
                  <a:pt x="9653371" y="-29205"/>
                  <a:pt x="9821866" y="26712"/>
                  <a:pt x="10097626" y="0"/>
                </a:cubicBezTo>
                <a:cubicBezTo>
                  <a:pt x="10373386" y="-26712"/>
                  <a:pt x="10334026" y="20438"/>
                  <a:pt x="10449869" y="0"/>
                </a:cubicBezTo>
                <a:cubicBezTo>
                  <a:pt x="10565712" y="-20438"/>
                  <a:pt x="11320959" y="35608"/>
                  <a:pt x="11741426" y="0"/>
                </a:cubicBezTo>
                <a:cubicBezTo>
                  <a:pt x="11773848" y="161967"/>
                  <a:pt x="11711296" y="253613"/>
                  <a:pt x="11741426" y="441659"/>
                </a:cubicBezTo>
                <a:cubicBezTo>
                  <a:pt x="11771556" y="629705"/>
                  <a:pt x="11731007" y="703273"/>
                  <a:pt x="11741426" y="945603"/>
                </a:cubicBezTo>
                <a:cubicBezTo>
                  <a:pt x="11751845" y="1187933"/>
                  <a:pt x="11737472" y="1325332"/>
                  <a:pt x="11741426" y="1574117"/>
                </a:cubicBezTo>
                <a:cubicBezTo>
                  <a:pt x="11745380" y="1822902"/>
                  <a:pt x="11688688" y="1929213"/>
                  <a:pt x="11741426" y="2078061"/>
                </a:cubicBezTo>
                <a:cubicBezTo>
                  <a:pt x="11794164" y="2226909"/>
                  <a:pt x="11740015" y="2497987"/>
                  <a:pt x="11741426" y="2706576"/>
                </a:cubicBezTo>
                <a:cubicBezTo>
                  <a:pt x="11742837" y="2915166"/>
                  <a:pt x="11685324" y="3128542"/>
                  <a:pt x="11741426" y="3335090"/>
                </a:cubicBezTo>
                <a:cubicBezTo>
                  <a:pt x="11797528" y="3541638"/>
                  <a:pt x="11715976" y="3595687"/>
                  <a:pt x="11741426" y="3776749"/>
                </a:cubicBezTo>
                <a:cubicBezTo>
                  <a:pt x="11766876" y="3957811"/>
                  <a:pt x="11666854" y="4325615"/>
                  <a:pt x="11741426" y="4467549"/>
                </a:cubicBezTo>
                <a:cubicBezTo>
                  <a:pt x="11815998" y="4609483"/>
                  <a:pt x="11732315" y="4685020"/>
                  <a:pt x="11741426" y="4846923"/>
                </a:cubicBezTo>
                <a:cubicBezTo>
                  <a:pt x="11750537" y="5008826"/>
                  <a:pt x="11719496" y="5112084"/>
                  <a:pt x="11741426" y="5226296"/>
                </a:cubicBezTo>
                <a:cubicBezTo>
                  <a:pt x="11763356" y="5340508"/>
                  <a:pt x="11658814" y="5791246"/>
                  <a:pt x="11741426" y="6228522"/>
                </a:cubicBezTo>
                <a:cubicBezTo>
                  <a:pt x="11401127" y="6258536"/>
                  <a:pt x="11264564" y="6198557"/>
                  <a:pt x="11036940" y="6228522"/>
                </a:cubicBezTo>
                <a:cubicBezTo>
                  <a:pt x="10809316" y="6258487"/>
                  <a:pt x="10857285" y="6208972"/>
                  <a:pt x="10802112" y="6228522"/>
                </a:cubicBezTo>
                <a:cubicBezTo>
                  <a:pt x="10746939" y="6248072"/>
                  <a:pt x="10289763" y="6199984"/>
                  <a:pt x="10097626" y="6228522"/>
                </a:cubicBezTo>
                <a:cubicBezTo>
                  <a:pt x="9905489" y="6257060"/>
                  <a:pt x="9627188" y="6221845"/>
                  <a:pt x="9393141" y="6228522"/>
                </a:cubicBezTo>
                <a:cubicBezTo>
                  <a:pt x="9159094" y="6235199"/>
                  <a:pt x="9009154" y="6184470"/>
                  <a:pt x="8806070" y="6228522"/>
                </a:cubicBezTo>
                <a:cubicBezTo>
                  <a:pt x="8602986" y="6272574"/>
                  <a:pt x="8496724" y="6219777"/>
                  <a:pt x="8336412" y="6228522"/>
                </a:cubicBezTo>
                <a:cubicBezTo>
                  <a:pt x="8176100" y="6237267"/>
                  <a:pt x="7900761" y="6217068"/>
                  <a:pt x="7749341" y="6228522"/>
                </a:cubicBezTo>
                <a:cubicBezTo>
                  <a:pt x="7597921" y="6239976"/>
                  <a:pt x="7270504" y="6156594"/>
                  <a:pt x="7044856" y="6228522"/>
                </a:cubicBezTo>
                <a:cubicBezTo>
                  <a:pt x="6819208" y="6300450"/>
                  <a:pt x="6570552" y="6220628"/>
                  <a:pt x="6340370" y="6228522"/>
                </a:cubicBezTo>
                <a:cubicBezTo>
                  <a:pt x="6110188" y="6236416"/>
                  <a:pt x="5910740" y="6154864"/>
                  <a:pt x="5635884" y="6228522"/>
                </a:cubicBezTo>
                <a:cubicBezTo>
                  <a:pt x="5361028" y="6302180"/>
                  <a:pt x="5403002" y="6198651"/>
                  <a:pt x="5283642" y="6228522"/>
                </a:cubicBezTo>
                <a:cubicBezTo>
                  <a:pt x="5164282" y="6258393"/>
                  <a:pt x="4912320" y="6224575"/>
                  <a:pt x="4813985" y="6228522"/>
                </a:cubicBezTo>
                <a:cubicBezTo>
                  <a:pt x="4715650" y="6232469"/>
                  <a:pt x="4603145" y="6207508"/>
                  <a:pt x="4461742" y="6228522"/>
                </a:cubicBezTo>
                <a:cubicBezTo>
                  <a:pt x="4320339" y="6249536"/>
                  <a:pt x="4126910" y="6218445"/>
                  <a:pt x="3874671" y="6228522"/>
                </a:cubicBezTo>
                <a:cubicBezTo>
                  <a:pt x="3622432" y="6238599"/>
                  <a:pt x="3735645" y="6225939"/>
                  <a:pt x="3639842" y="6228522"/>
                </a:cubicBezTo>
                <a:cubicBezTo>
                  <a:pt x="3544039" y="6231105"/>
                  <a:pt x="3137998" y="6163233"/>
                  <a:pt x="2817942" y="6228522"/>
                </a:cubicBezTo>
                <a:cubicBezTo>
                  <a:pt x="2497886" y="6293811"/>
                  <a:pt x="2442760" y="6201175"/>
                  <a:pt x="2113457" y="6228522"/>
                </a:cubicBezTo>
                <a:cubicBezTo>
                  <a:pt x="1784154" y="6255869"/>
                  <a:pt x="1914553" y="6198886"/>
                  <a:pt x="1761214" y="6228522"/>
                </a:cubicBezTo>
                <a:cubicBezTo>
                  <a:pt x="1607875" y="6258158"/>
                  <a:pt x="1323633" y="6189348"/>
                  <a:pt x="1174143" y="6228522"/>
                </a:cubicBezTo>
                <a:cubicBezTo>
                  <a:pt x="1024653" y="6267696"/>
                  <a:pt x="235059" y="6103237"/>
                  <a:pt x="0" y="6228522"/>
                </a:cubicBezTo>
                <a:cubicBezTo>
                  <a:pt x="-1806" y="6008883"/>
                  <a:pt x="42298" y="5933840"/>
                  <a:pt x="0" y="5662293"/>
                </a:cubicBezTo>
                <a:cubicBezTo>
                  <a:pt x="-42298" y="5390746"/>
                  <a:pt x="35996" y="5368484"/>
                  <a:pt x="0" y="5096063"/>
                </a:cubicBezTo>
                <a:cubicBezTo>
                  <a:pt x="-35996" y="4823642"/>
                  <a:pt x="35913" y="4813097"/>
                  <a:pt x="0" y="4716690"/>
                </a:cubicBezTo>
                <a:cubicBezTo>
                  <a:pt x="-35913" y="4620283"/>
                  <a:pt x="17523" y="4494062"/>
                  <a:pt x="0" y="4337316"/>
                </a:cubicBezTo>
                <a:cubicBezTo>
                  <a:pt x="-17523" y="4180570"/>
                  <a:pt x="16596" y="3980010"/>
                  <a:pt x="0" y="3708802"/>
                </a:cubicBezTo>
                <a:cubicBezTo>
                  <a:pt x="-16596" y="3437594"/>
                  <a:pt x="330" y="3483292"/>
                  <a:pt x="0" y="3329428"/>
                </a:cubicBezTo>
                <a:cubicBezTo>
                  <a:pt x="-330" y="3175564"/>
                  <a:pt x="26148" y="2907763"/>
                  <a:pt x="0" y="2763199"/>
                </a:cubicBezTo>
                <a:cubicBezTo>
                  <a:pt x="-26148" y="2618635"/>
                  <a:pt x="33596" y="2483064"/>
                  <a:pt x="0" y="2383825"/>
                </a:cubicBezTo>
                <a:cubicBezTo>
                  <a:pt x="-33596" y="2284586"/>
                  <a:pt x="32561" y="2143538"/>
                  <a:pt x="0" y="1942166"/>
                </a:cubicBezTo>
                <a:cubicBezTo>
                  <a:pt x="-32561" y="1740794"/>
                  <a:pt x="63012" y="1507921"/>
                  <a:pt x="0" y="1375937"/>
                </a:cubicBezTo>
                <a:cubicBezTo>
                  <a:pt x="-63012" y="1243953"/>
                  <a:pt x="46621" y="1064072"/>
                  <a:pt x="0" y="871993"/>
                </a:cubicBezTo>
                <a:cubicBezTo>
                  <a:pt x="-46621" y="679914"/>
                  <a:pt x="48728" y="235265"/>
                  <a:pt x="0" y="0"/>
                </a:cubicBezTo>
                <a:close/>
                <a:moveTo>
                  <a:pt x="115975" y="115975"/>
                </a:moveTo>
                <a:cubicBezTo>
                  <a:pt x="148903" y="247510"/>
                  <a:pt x="65532" y="480516"/>
                  <a:pt x="115975" y="655666"/>
                </a:cubicBezTo>
                <a:cubicBezTo>
                  <a:pt x="166418" y="830816"/>
                  <a:pt x="95284" y="884010"/>
                  <a:pt x="115975" y="1075427"/>
                </a:cubicBezTo>
                <a:cubicBezTo>
                  <a:pt x="136666" y="1266844"/>
                  <a:pt x="73135" y="1430860"/>
                  <a:pt x="115975" y="1555152"/>
                </a:cubicBezTo>
                <a:cubicBezTo>
                  <a:pt x="158815" y="1679444"/>
                  <a:pt x="100980" y="1989254"/>
                  <a:pt x="115975" y="2214775"/>
                </a:cubicBezTo>
                <a:cubicBezTo>
                  <a:pt x="130970" y="2440296"/>
                  <a:pt x="112685" y="2651871"/>
                  <a:pt x="115975" y="2934364"/>
                </a:cubicBezTo>
                <a:cubicBezTo>
                  <a:pt x="119265" y="3216857"/>
                  <a:pt x="88929" y="3274068"/>
                  <a:pt x="115975" y="3593987"/>
                </a:cubicBezTo>
                <a:cubicBezTo>
                  <a:pt x="143021" y="3913906"/>
                  <a:pt x="91737" y="3877963"/>
                  <a:pt x="115975" y="4013747"/>
                </a:cubicBezTo>
                <a:cubicBezTo>
                  <a:pt x="140213" y="4149531"/>
                  <a:pt x="44279" y="4377158"/>
                  <a:pt x="115975" y="4613404"/>
                </a:cubicBezTo>
                <a:cubicBezTo>
                  <a:pt x="187671" y="4849650"/>
                  <a:pt x="49238" y="4931733"/>
                  <a:pt x="115975" y="5213061"/>
                </a:cubicBezTo>
                <a:cubicBezTo>
                  <a:pt x="182712" y="5494389"/>
                  <a:pt x="41773" y="5902064"/>
                  <a:pt x="115975" y="6112547"/>
                </a:cubicBezTo>
                <a:cubicBezTo>
                  <a:pt x="359459" y="6073424"/>
                  <a:pt x="421347" y="6135683"/>
                  <a:pt x="691449" y="6112547"/>
                </a:cubicBezTo>
                <a:cubicBezTo>
                  <a:pt x="961551" y="6089411"/>
                  <a:pt x="1063918" y="6144006"/>
                  <a:pt x="1266923" y="6112547"/>
                </a:cubicBezTo>
                <a:cubicBezTo>
                  <a:pt x="1469928" y="6081088"/>
                  <a:pt x="1635115" y="6122485"/>
                  <a:pt x="1727302" y="6112547"/>
                </a:cubicBezTo>
                <a:cubicBezTo>
                  <a:pt x="1819489" y="6102609"/>
                  <a:pt x="2239087" y="6123020"/>
                  <a:pt x="2532965" y="6112547"/>
                </a:cubicBezTo>
                <a:cubicBezTo>
                  <a:pt x="2826843" y="6102074"/>
                  <a:pt x="2960595" y="6175861"/>
                  <a:pt x="3223534" y="6112547"/>
                </a:cubicBezTo>
                <a:cubicBezTo>
                  <a:pt x="3486473" y="6049233"/>
                  <a:pt x="3499191" y="6150654"/>
                  <a:pt x="3683913" y="6112547"/>
                </a:cubicBezTo>
                <a:cubicBezTo>
                  <a:pt x="3868635" y="6074440"/>
                  <a:pt x="4022223" y="6136361"/>
                  <a:pt x="4259386" y="6112547"/>
                </a:cubicBezTo>
                <a:cubicBezTo>
                  <a:pt x="4496549" y="6088733"/>
                  <a:pt x="4899365" y="6160847"/>
                  <a:pt x="5065050" y="6112547"/>
                </a:cubicBezTo>
                <a:cubicBezTo>
                  <a:pt x="5230735" y="6064247"/>
                  <a:pt x="5307127" y="6119271"/>
                  <a:pt x="5525429" y="6112547"/>
                </a:cubicBezTo>
                <a:cubicBezTo>
                  <a:pt x="5743731" y="6105823"/>
                  <a:pt x="5867501" y="6123449"/>
                  <a:pt x="5985808" y="6112547"/>
                </a:cubicBezTo>
                <a:cubicBezTo>
                  <a:pt x="6104115" y="6101645"/>
                  <a:pt x="6518085" y="6161551"/>
                  <a:pt x="6791471" y="6112547"/>
                </a:cubicBezTo>
                <a:cubicBezTo>
                  <a:pt x="7064857" y="6063543"/>
                  <a:pt x="6970020" y="6122081"/>
                  <a:pt x="7021661" y="6112547"/>
                </a:cubicBezTo>
                <a:cubicBezTo>
                  <a:pt x="7073302" y="6103013"/>
                  <a:pt x="7473953" y="6146802"/>
                  <a:pt x="7827324" y="6112547"/>
                </a:cubicBezTo>
                <a:cubicBezTo>
                  <a:pt x="8180695" y="6078292"/>
                  <a:pt x="8183880" y="6180448"/>
                  <a:pt x="8402798" y="6112547"/>
                </a:cubicBezTo>
                <a:cubicBezTo>
                  <a:pt x="8621716" y="6044646"/>
                  <a:pt x="8581654" y="6127745"/>
                  <a:pt x="8632987" y="6112547"/>
                </a:cubicBezTo>
                <a:cubicBezTo>
                  <a:pt x="8684320" y="6097349"/>
                  <a:pt x="8827230" y="6131823"/>
                  <a:pt x="8978272" y="6112547"/>
                </a:cubicBezTo>
                <a:cubicBezTo>
                  <a:pt x="9129315" y="6093271"/>
                  <a:pt x="9525259" y="6122653"/>
                  <a:pt x="9668840" y="6112547"/>
                </a:cubicBezTo>
                <a:cubicBezTo>
                  <a:pt x="9812421" y="6102441"/>
                  <a:pt x="10268137" y="6195693"/>
                  <a:pt x="10474503" y="6112547"/>
                </a:cubicBezTo>
                <a:cubicBezTo>
                  <a:pt x="10680869" y="6029401"/>
                  <a:pt x="10724999" y="6132917"/>
                  <a:pt x="10934882" y="6112547"/>
                </a:cubicBezTo>
                <a:cubicBezTo>
                  <a:pt x="11144765" y="6092177"/>
                  <a:pt x="11374261" y="6172599"/>
                  <a:pt x="11625451" y="6112547"/>
                </a:cubicBezTo>
                <a:cubicBezTo>
                  <a:pt x="11580344" y="5912966"/>
                  <a:pt x="11670286" y="5843504"/>
                  <a:pt x="11625451" y="5692787"/>
                </a:cubicBezTo>
                <a:cubicBezTo>
                  <a:pt x="11580616" y="5542070"/>
                  <a:pt x="11693347" y="5228003"/>
                  <a:pt x="11625451" y="4973198"/>
                </a:cubicBezTo>
                <a:cubicBezTo>
                  <a:pt x="11557555" y="4718393"/>
                  <a:pt x="11666182" y="4612833"/>
                  <a:pt x="11625451" y="4433507"/>
                </a:cubicBezTo>
                <a:cubicBezTo>
                  <a:pt x="11584720" y="4254181"/>
                  <a:pt x="11634472" y="4096945"/>
                  <a:pt x="11625451" y="3953781"/>
                </a:cubicBezTo>
                <a:cubicBezTo>
                  <a:pt x="11616430" y="3810617"/>
                  <a:pt x="11688481" y="3540948"/>
                  <a:pt x="11625451" y="3354124"/>
                </a:cubicBezTo>
                <a:cubicBezTo>
                  <a:pt x="11562421" y="3167300"/>
                  <a:pt x="11689264" y="2964723"/>
                  <a:pt x="11625451" y="2694501"/>
                </a:cubicBezTo>
                <a:cubicBezTo>
                  <a:pt x="11561638" y="2424279"/>
                  <a:pt x="11627893" y="2397113"/>
                  <a:pt x="11625451" y="2274741"/>
                </a:cubicBezTo>
                <a:cubicBezTo>
                  <a:pt x="11623009" y="2152369"/>
                  <a:pt x="11689446" y="1785115"/>
                  <a:pt x="11625451" y="1615118"/>
                </a:cubicBezTo>
                <a:cubicBezTo>
                  <a:pt x="11561456" y="1445121"/>
                  <a:pt x="11636934" y="1279084"/>
                  <a:pt x="11625451" y="1135392"/>
                </a:cubicBezTo>
                <a:cubicBezTo>
                  <a:pt x="11613968" y="991700"/>
                  <a:pt x="11697486" y="605298"/>
                  <a:pt x="11625451" y="115975"/>
                </a:cubicBezTo>
                <a:cubicBezTo>
                  <a:pt x="11511944" y="136500"/>
                  <a:pt x="11453809" y="109006"/>
                  <a:pt x="11395261" y="115975"/>
                </a:cubicBezTo>
                <a:cubicBezTo>
                  <a:pt x="11336713" y="122944"/>
                  <a:pt x="11265219" y="112431"/>
                  <a:pt x="11165072" y="115975"/>
                </a:cubicBezTo>
                <a:cubicBezTo>
                  <a:pt x="11064925" y="119519"/>
                  <a:pt x="10778266" y="44091"/>
                  <a:pt x="10474503" y="115975"/>
                </a:cubicBezTo>
                <a:cubicBezTo>
                  <a:pt x="10170740" y="187859"/>
                  <a:pt x="10145708" y="78152"/>
                  <a:pt x="10014124" y="115975"/>
                </a:cubicBezTo>
                <a:cubicBezTo>
                  <a:pt x="9882540" y="153798"/>
                  <a:pt x="9547674" y="91057"/>
                  <a:pt x="9323556" y="115975"/>
                </a:cubicBezTo>
                <a:cubicBezTo>
                  <a:pt x="9099438" y="140893"/>
                  <a:pt x="8812477" y="58296"/>
                  <a:pt x="8632987" y="115975"/>
                </a:cubicBezTo>
                <a:cubicBezTo>
                  <a:pt x="8453497" y="173654"/>
                  <a:pt x="8172895" y="70381"/>
                  <a:pt x="8057513" y="115975"/>
                </a:cubicBezTo>
                <a:cubicBezTo>
                  <a:pt x="7942131" y="161569"/>
                  <a:pt x="7756283" y="111296"/>
                  <a:pt x="7597134" y="115975"/>
                </a:cubicBezTo>
                <a:cubicBezTo>
                  <a:pt x="7437985" y="120654"/>
                  <a:pt x="7221877" y="58812"/>
                  <a:pt x="6906566" y="115975"/>
                </a:cubicBezTo>
                <a:cubicBezTo>
                  <a:pt x="6591255" y="173138"/>
                  <a:pt x="6291550" y="47901"/>
                  <a:pt x="6100903" y="115975"/>
                </a:cubicBezTo>
                <a:cubicBezTo>
                  <a:pt x="5910256" y="184049"/>
                  <a:pt x="5956437" y="104861"/>
                  <a:pt x="5870713" y="115975"/>
                </a:cubicBezTo>
                <a:cubicBezTo>
                  <a:pt x="5784989" y="127089"/>
                  <a:pt x="5695789" y="101413"/>
                  <a:pt x="5525429" y="115975"/>
                </a:cubicBezTo>
                <a:cubicBezTo>
                  <a:pt x="5355069" y="130537"/>
                  <a:pt x="5113197" y="106760"/>
                  <a:pt x="4949955" y="115975"/>
                </a:cubicBezTo>
                <a:cubicBezTo>
                  <a:pt x="4786713" y="125190"/>
                  <a:pt x="4589114" y="89349"/>
                  <a:pt x="4489576" y="115975"/>
                </a:cubicBezTo>
                <a:cubicBezTo>
                  <a:pt x="4390038" y="142601"/>
                  <a:pt x="3962706" y="84970"/>
                  <a:pt x="3799007" y="115975"/>
                </a:cubicBezTo>
                <a:cubicBezTo>
                  <a:pt x="3635308" y="146980"/>
                  <a:pt x="3441228" y="111934"/>
                  <a:pt x="3223534" y="115975"/>
                </a:cubicBezTo>
                <a:cubicBezTo>
                  <a:pt x="3005840" y="120016"/>
                  <a:pt x="2777553" y="48106"/>
                  <a:pt x="2532965" y="115975"/>
                </a:cubicBezTo>
                <a:cubicBezTo>
                  <a:pt x="2288377" y="183844"/>
                  <a:pt x="2276700" y="107165"/>
                  <a:pt x="2187681" y="115975"/>
                </a:cubicBezTo>
                <a:cubicBezTo>
                  <a:pt x="2098662" y="124785"/>
                  <a:pt x="1927689" y="87074"/>
                  <a:pt x="1842396" y="115975"/>
                </a:cubicBezTo>
                <a:cubicBezTo>
                  <a:pt x="1757103" y="144876"/>
                  <a:pt x="1717889" y="110526"/>
                  <a:pt x="1612207" y="115975"/>
                </a:cubicBezTo>
                <a:cubicBezTo>
                  <a:pt x="1506525" y="121424"/>
                  <a:pt x="1429131" y="97172"/>
                  <a:pt x="1382017" y="115975"/>
                </a:cubicBezTo>
                <a:cubicBezTo>
                  <a:pt x="1334903" y="134778"/>
                  <a:pt x="1107302" y="111330"/>
                  <a:pt x="1036733" y="115975"/>
                </a:cubicBezTo>
                <a:cubicBezTo>
                  <a:pt x="966164" y="120620"/>
                  <a:pt x="361910" y="18941"/>
                  <a:pt x="115975" y="115975"/>
                </a:cubicBezTo>
                <a:close/>
              </a:path>
            </a:pathLst>
          </a:custGeom>
          <a:solidFill>
            <a:schemeClr val="tx1"/>
          </a:solidFill>
          <a:ln>
            <a:noFill/>
            <a:extLst>
              <a:ext uri="{C807C97D-BFC1-408E-A445-0C87EB9F89A2}">
                <ask:lineSketchStyleProps xmlns="" xmlns:ask="http://schemas.microsoft.com/office/drawing/2018/sketchyshapes" sd="372029728">
                  <a:prstGeom prst="frame">
                    <a:avLst>
                      <a:gd name="adj1" fmla="val 1862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638528" y="663892"/>
            <a:ext cx="5800497" cy="3917633"/>
            <a:chOff x="1638528" y="663892"/>
            <a:chExt cx="5800497" cy="3917633"/>
          </a:xfrm>
        </p:grpSpPr>
        <p:grpSp>
          <p:nvGrpSpPr>
            <p:cNvPr id="104" name="Group 103"/>
            <p:cNvGrpSpPr/>
            <p:nvPr/>
          </p:nvGrpSpPr>
          <p:grpSpPr>
            <a:xfrm>
              <a:off x="1638528" y="663892"/>
              <a:ext cx="5800497" cy="3917633"/>
              <a:chOff x="1143456" y="206692"/>
              <a:chExt cx="6630161" cy="476208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667125" y="206692"/>
                <a:ext cx="1485900" cy="5167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Start</a:t>
                </a:r>
                <a:endParaRPr lang="en-US" dirty="0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629025" y="965977"/>
                <a:ext cx="1562100" cy="4211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Login</a:t>
                </a:r>
                <a:endParaRPr lang="en-US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156252" y="1713902"/>
                <a:ext cx="1533525" cy="4095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Admin</a:t>
                </a:r>
                <a:endParaRPr lang="en-US" dirty="0"/>
              </a:p>
            </p:txBody>
          </p:sp>
          <p:cxnSp>
            <p:nvCxnSpPr>
              <p:cNvPr id="7" name="Straight Arrow Connector 6"/>
              <p:cNvCxnSpPr>
                <a:stCxn id="3" idx="4"/>
                <a:endCxn id="4" idx="0"/>
              </p:cNvCxnSpPr>
              <p:nvPr/>
            </p:nvCxnSpPr>
            <p:spPr>
              <a:xfrm>
                <a:off x="4410075" y="723392"/>
                <a:ext cx="0" cy="2425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6240092" y="1744893"/>
                <a:ext cx="1533525" cy="4202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User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156252" y="2245797"/>
                <a:ext cx="1533525" cy="42890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Add Bike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156252" y="2803830"/>
                <a:ext cx="1533525" cy="42525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Show Bike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156251" y="3372911"/>
                <a:ext cx="1533525" cy="43333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Check Bike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143457" y="3950069"/>
                <a:ext cx="1533525" cy="43333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Update Bike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143456" y="4527227"/>
                <a:ext cx="1533525" cy="44154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Delete Bike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33369" y="2340911"/>
                <a:ext cx="1533525" cy="4148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Select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240092" y="2931562"/>
                <a:ext cx="1533525" cy="4148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Print Bill</a:t>
                </a: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flipV="1">
                <a:off x="1910220" y="1562929"/>
                <a:ext cx="5096634" cy="618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1910220" y="1569112"/>
                <a:ext cx="0" cy="1447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000132" y="1571740"/>
                <a:ext cx="1" cy="1634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5" idx="2"/>
                <a:endCxn id="9" idx="0"/>
              </p:cNvCxnSpPr>
              <p:nvPr/>
            </p:nvCxnSpPr>
            <p:spPr>
              <a:xfrm>
                <a:off x="1923015" y="2123406"/>
                <a:ext cx="0" cy="122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9" idx="2"/>
                <a:endCxn id="10" idx="0"/>
              </p:cNvCxnSpPr>
              <p:nvPr/>
            </p:nvCxnSpPr>
            <p:spPr>
              <a:xfrm>
                <a:off x="1923015" y="2674703"/>
                <a:ext cx="0" cy="1291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10" idx="2"/>
                <a:endCxn id="11" idx="0"/>
              </p:cNvCxnSpPr>
              <p:nvPr/>
            </p:nvCxnSpPr>
            <p:spPr>
              <a:xfrm flipH="1">
                <a:off x="1923014" y="3229088"/>
                <a:ext cx="1" cy="1438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>
                <a:stCxn id="11" idx="2"/>
                <a:endCxn id="12" idx="0"/>
              </p:cNvCxnSpPr>
              <p:nvPr/>
            </p:nvCxnSpPr>
            <p:spPr>
              <a:xfrm flipH="1">
                <a:off x="1910220" y="3806246"/>
                <a:ext cx="12794" cy="1438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12" idx="2"/>
                <a:endCxn id="13" idx="0"/>
              </p:cNvCxnSpPr>
              <p:nvPr/>
            </p:nvCxnSpPr>
            <p:spPr>
              <a:xfrm flipH="1">
                <a:off x="1910219" y="4383404"/>
                <a:ext cx="1" cy="1438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>
                <a:stCxn id="8" idx="2"/>
                <a:endCxn id="14" idx="0"/>
              </p:cNvCxnSpPr>
              <p:nvPr/>
            </p:nvCxnSpPr>
            <p:spPr>
              <a:xfrm flipH="1">
                <a:off x="7000132" y="2165130"/>
                <a:ext cx="6723" cy="175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14" idx="2"/>
                <a:endCxn id="15" idx="0"/>
              </p:cNvCxnSpPr>
              <p:nvPr/>
            </p:nvCxnSpPr>
            <p:spPr>
              <a:xfrm>
                <a:off x="7000132" y="2755781"/>
                <a:ext cx="6723" cy="1757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3914775" y="2880647"/>
                <a:ext cx="1485900" cy="5167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Stop</a:t>
                </a:r>
                <a:endParaRPr lang="en-US" dirty="0"/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3074795" y="1918654"/>
                <a:ext cx="11306" cy="28293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>
                <a:stCxn id="13" idx="3"/>
              </p:cNvCxnSpPr>
              <p:nvPr/>
            </p:nvCxnSpPr>
            <p:spPr>
              <a:xfrm flipV="1">
                <a:off x="2676981" y="4748000"/>
                <a:ext cx="41494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stCxn id="5" idx="3"/>
              </p:cNvCxnSpPr>
              <p:nvPr/>
            </p:nvCxnSpPr>
            <p:spPr>
              <a:xfrm>
                <a:off x="2689777" y="1918654"/>
                <a:ext cx="39632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9" idx="3"/>
              </p:cNvCxnSpPr>
              <p:nvPr/>
            </p:nvCxnSpPr>
            <p:spPr>
              <a:xfrm>
                <a:off x="2689777" y="2460250"/>
                <a:ext cx="3867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stCxn id="10" idx="3"/>
              </p:cNvCxnSpPr>
              <p:nvPr/>
            </p:nvCxnSpPr>
            <p:spPr>
              <a:xfrm>
                <a:off x="2689777" y="3016459"/>
                <a:ext cx="38679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>
                <a:stCxn id="11" idx="3"/>
              </p:cNvCxnSpPr>
              <p:nvPr/>
            </p:nvCxnSpPr>
            <p:spPr>
              <a:xfrm flipV="1">
                <a:off x="2689776" y="3589578"/>
                <a:ext cx="38679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stCxn id="12" idx="3"/>
              </p:cNvCxnSpPr>
              <p:nvPr/>
            </p:nvCxnSpPr>
            <p:spPr>
              <a:xfrm flipV="1">
                <a:off x="2676982" y="4166736"/>
                <a:ext cx="40911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endCxn id="65" idx="2"/>
              </p:cNvCxnSpPr>
              <p:nvPr/>
            </p:nvCxnSpPr>
            <p:spPr>
              <a:xfrm flipV="1">
                <a:off x="3076575" y="3138997"/>
                <a:ext cx="838200" cy="65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5848350" y="1952327"/>
                <a:ext cx="0" cy="12029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8" idx="1"/>
              </p:cNvCxnSpPr>
              <p:nvPr/>
            </p:nvCxnSpPr>
            <p:spPr>
              <a:xfrm flipH="1" flipV="1">
                <a:off x="5848350" y="1952327"/>
                <a:ext cx="391742" cy="26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14" idx="1"/>
              </p:cNvCxnSpPr>
              <p:nvPr/>
            </p:nvCxnSpPr>
            <p:spPr>
              <a:xfrm flipH="1" flipV="1">
                <a:off x="5848350" y="2548345"/>
                <a:ext cx="38501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15" idx="1"/>
              </p:cNvCxnSpPr>
              <p:nvPr/>
            </p:nvCxnSpPr>
            <p:spPr>
              <a:xfrm flipH="1">
                <a:off x="5848349" y="3138997"/>
                <a:ext cx="391743" cy="71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5598319" y="2460250"/>
                <a:ext cx="25003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5598319" y="2460250"/>
                <a:ext cx="0" cy="67874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endCxn id="65" idx="6"/>
              </p:cNvCxnSpPr>
              <p:nvPr/>
            </p:nvCxnSpPr>
            <p:spPr>
              <a:xfrm flipH="1">
                <a:off x="5400675" y="3138997"/>
                <a:ext cx="19764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Straight Arrow Connector 5"/>
            <p:cNvCxnSpPr>
              <a:stCxn id="4" idx="2"/>
            </p:cNvCxnSpPr>
            <p:nvPr/>
          </p:nvCxnSpPr>
          <p:spPr>
            <a:xfrm>
              <a:off x="4496380" y="1635021"/>
              <a:ext cx="1192" cy="1618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11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6">
              <a:lumMod val="60000"/>
              <a:lumOff val="40000"/>
            </a:schemeClr>
          </a:fgClr>
          <a:bgClr>
            <a:schemeClr val="accent6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F353B2B6-67E0-448F-A21A-842D202BD666}"/>
              </a:ext>
            </a:extLst>
          </p:cNvPr>
          <p:cNvSpPr/>
          <p:nvPr/>
        </p:nvSpPr>
        <p:spPr>
          <a:xfrm>
            <a:off x="218661" y="238540"/>
            <a:ext cx="8676861" cy="4731026"/>
          </a:xfrm>
          <a:custGeom>
            <a:avLst/>
            <a:gdLst>
              <a:gd name="connsiteX0" fmla="*/ 0 w 11569148"/>
              <a:gd name="connsiteY0" fmla="*/ 0 h 6308035"/>
              <a:gd name="connsiteX1" fmla="*/ 911921 w 11569148"/>
              <a:gd name="connsiteY1" fmla="*/ 0 h 6308035"/>
              <a:gd name="connsiteX2" fmla="*/ 1708151 w 11569148"/>
              <a:gd name="connsiteY2" fmla="*/ 0 h 6308035"/>
              <a:gd name="connsiteX3" fmla="*/ 2041614 w 11569148"/>
              <a:gd name="connsiteY3" fmla="*/ 0 h 6308035"/>
              <a:gd name="connsiteX4" fmla="*/ 2490770 w 11569148"/>
              <a:gd name="connsiteY4" fmla="*/ 0 h 6308035"/>
              <a:gd name="connsiteX5" fmla="*/ 3286999 w 11569148"/>
              <a:gd name="connsiteY5" fmla="*/ 0 h 6308035"/>
              <a:gd name="connsiteX6" fmla="*/ 3736154 w 11569148"/>
              <a:gd name="connsiteY6" fmla="*/ 0 h 6308035"/>
              <a:gd name="connsiteX7" fmla="*/ 4532384 w 11569148"/>
              <a:gd name="connsiteY7" fmla="*/ 0 h 6308035"/>
              <a:gd name="connsiteX8" fmla="*/ 5097231 w 11569148"/>
              <a:gd name="connsiteY8" fmla="*/ 0 h 6308035"/>
              <a:gd name="connsiteX9" fmla="*/ 5430694 w 11569148"/>
              <a:gd name="connsiteY9" fmla="*/ 0 h 6308035"/>
              <a:gd name="connsiteX10" fmla="*/ 5879849 w 11569148"/>
              <a:gd name="connsiteY10" fmla="*/ 0 h 6308035"/>
              <a:gd name="connsiteX11" fmla="*/ 6676079 w 11569148"/>
              <a:gd name="connsiteY11" fmla="*/ 0 h 6308035"/>
              <a:gd name="connsiteX12" fmla="*/ 7125234 w 11569148"/>
              <a:gd name="connsiteY12" fmla="*/ 0 h 6308035"/>
              <a:gd name="connsiteX13" fmla="*/ 8037155 w 11569148"/>
              <a:gd name="connsiteY13" fmla="*/ 0 h 6308035"/>
              <a:gd name="connsiteX14" fmla="*/ 8602002 w 11569148"/>
              <a:gd name="connsiteY14" fmla="*/ 0 h 6308035"/>
              <a:gd name="connsiteX15" fmla="*/ 8935465 w 11569148"/>
              <a:gd name="connsiteY15" fmla="*/ 0 h 6308035"/>
              <a:gd name="connsiteX16" fmla="*/ 9616004 w 11569148"/>
              <a:gd name="connsiteY16" fmla="*/ 0 h 6308035"/>
              <a:gd name="connsiteX17" fmla="*/ 10180850 w 11569148"/>
              <a:gd name="connsiteY17" fmla="*/ 0 h 6308035"/>
              <a:gd name="connsiteX18" fmla="*/ 10861388 w 11569148"/>
              <a:gd name="connsiteY18" fmla="*/ 0 h 6308035"/>
              <a:gd name="connsiteX19" fmla="*/ 11569148 w 11569148"/>
              <a:gd name="connsiteY19" fmla="*/ 0 h 6308035"/>
              <a:gd name="connsiteX20" fmla="*/ 11569148 w 11569148"/>
              <a:gd name="connsiteY20" fmla="*/ 441562 h 6308035"/>
              <a:gd name="connsiteX21" fmla="*/ 11569148 w 11569148"/>
              <a:gd name="connsiteY21" fmla="*/ 1009286 h 6308035"/>
              <a:gd name="connsiteX22" fmla="*/ 11569148 w 11569148"/>
              <a:gd name="connsiteY22" fmla="*/ 1513928 h 6308035"/>
              <a:gd name="connsiteX23" fmla="*/ 11569148 w 11569148"/>
              <a:gd name="connsiteY23" fmla="*/ 2081652 h 6308035"/>
              <a:gd name="connsiteX24" fmla="*/ 11569148 w 11569148"/>
              <a:gd name="connsiteY24" fmla="*/ 2838616 h 6308035"/>
              <a:gd name="connsiteX25" fmla="*/ 11569148 w 11569148"/>
              <a:gd name="connsiteY25" fmla="*/ 3469419 h 6308035"/>
              <a:gd name="connsiteX26" fmla="*/ 11569148 w 11569148"/>
              <a:gd name="connsiteY26" fmla="*/ 4226383 h 6308035"/>
              <a:gd name="connsiteX27" fmla="*/ 11569148 w 11569148"/>
              <a:gd name="connsiteY27" fmla="*/ 4983348 h 6308035"/>
              <a:gd name="connsiteX28" fmla="*/ 11569148 w 11569148"/>
              <a:gd name="connsiteY28" fmla="*/ 5677232 h 6308035"/>
              <a:gd name="connsiteX29" fmla="*/ 11569148 w 11569148"/>
              <a:gd name="connsiteY29" fmla="*/ 6308035 h 6308035"/>
              <a:gd name="connsiteX30" fmla="*/ 11004301 w 11569148"/>
              <a:gd name="connsiteY30" fmla="*/ 6308035 h 6308035"/>
              <a:gd name="connsiteX31" fmla="*/ 10092380 w 11569148"/>
              <a:gd name="connsiteY31" fmla="*/ 6308035 h 6308035"/>
              <a:gd name="connsiteX32" fmla="*/ 9643225 w 11569148"/>
              <a:gd name="connsiteY32" fmla="*/ 6308035 h 6308035"/>
              <a:gd name="connsiteX33" fmla="*/ 8962687 w 11569148"/>
              <a:gd name="connsiteY33" fmla="*/ 6308035 h 6308035"/>
              <a:gd name="connsiteX34" fmla="*/ 8629223 w 11569148"/>
              <a:gd name="connsiteY34" fmla="*/ 6308035 h 6308035"/>
              <a:gd name="connsiteX35" fmla="*/ 7948685 w 11569148"/>
              <a:gd name="connsiteY35" fmla="*/ 6308035 h 6308035"/>
              <a:gd name="connsiteX36" fmla="*/ 7383839 w 11569148"/>
              <a:gd name="connsiteY36" fmla="*/ 6308035 h 6308035"/>
              <a:gd name="connsiteX37" fmla="*/ 7050375 w 11569148"/>
              <a:gd name="connsiteY37" fmla="*/ 6308035 h 6308035"/>
              <a:gd name="connsiteX38" fmla="*/ 6716911 w 11569148"/>
              <a:gd name="connsiteY38" fmla="*/ 6308035 h 6308035"/>
              <a:gd name="connsiteX39" fmla="*/ 5804990 w 11569148"/>
              <a:gd name="connsiteY39" fmla="*/ 6308035 h 6308035"/>
              <a:gd name="connsiteX40" fmla="*/ 5355835 w 11569148"/>
              <a:gd name="connsiteY40" fmla="*/ 6308035 h 6308035"/>
              <a:gd name="connsiteX41" fmla="*/ 4559605 w 11569148"/>
              <a:gd name="connsiteY41" fmla="*/ 6308035 h 6308035"/>
              <a:gd name="connsiteX42" fmla="*/ 3994759 w 11569148"/>
              <a:gd name="connsiteY42" fmla="*/ 6308035 h 6308035"/>
              <a:gd name="connsiteX43" fmla="*/ 3661295 w 11569148"/>
              <a:gd name="connsiteY43" fmla="*/ 6308035 h 6308035"/>
              <a:gd name="connsiteX44" fmla="*/ 2749374 w 11569148"/>
              <a:gd name="connsiteY44" fmla="*/ 6308035 h 6308035"/>
              <a:gd name="connsiteX45" fmla="*/ 1953144 w 11569148"/>
              <a:gd name="connsiteY45" fmla="*/ 6308035 h 6308035"/>
              <a:gd name="connsiteX46" fmla="*/ 1272606 w 11569148"/>
              <a:gd name="connsiteY46" fmla="*/ 6308035 h 6308035"/>
              <a:gd name="connsiteX47" fmla="*/ 0 w 11569148"/>
              <a:gd name="connsiteY47" fmla="*/ 6308035 h 6308035"/>
              <a:gd name="connsiteX48" fmla="*/ 0 w 11569148"/>
              <a:gd name="connsiteY48" fmla="*/ 5740312 h 6308035"/>
              <a:gd name="connsiteX49" fmla="*/ 0 w 11569148"/>
              <a:gd name="connsiteY49" fmla="*/ 5298749 h 6308035"/>
              <a:gd name="connsiteX50" fmla="*/ 0 w 11569148"/>
              <a:gd name="connsiteY50" fmla="*/ 4857187 h 6308035"/>
              <a:gd name="connsiteX51" fmla="*/ 0 w 11569148"/>
              <a:gd name="connsiteY51" fmla="*/ 4289464 h 6308035"/>
              <a:gd name="connsiteX52" fmla="*/ 0 w 11569148"/>
              <a:gd name="connsiteY52" fmla="*/ 3721741 h 6308035"/>
              <a:gd name="connsiteX53" fmla="*/ 0 w 11569148"/>
              <a:gd name="connsiteY53" fmla="*/ 3027857 h 6308035"/>
              <a:gd name="connsiteX54" fmla="*/ 0 w 11569148"/>
              <a:gd name="connsiteY54" fmla="*/ 2333973 h 6308035"/>
              <a:gd name="connsiteX55" fmla="*/ 0 w 11569148"/>
              <a:gd name="connsiteY55" fmla="*/ 1892410 h 6308035"/>
              <a:gd name="connsiteX56" fmla="*/ 0 w 11569148"/>
              <a:gd name="connsiteY56" fmla="*/ 1324687 h 6308035"/>
              <a:gd name="connsiteX57" fmla="*/ 0 w 11569148"/>
              <a:gd name="connsiteY57" fmla="*/ 820045 h 6308035"/>
              <a:gd name="connsiteX58" fmla="*/ 0 w 11569148"/>
              <a:gd name="connsiteY58" fmla="*/ 0 h 6308035"/>
              <a:gd name="connsiteX59" fmla="*/ 192143 w 11569148"/>
              <a:gd name="connsiteY59" fmla="*/ 192143 h 6308035"/>
              <a:gd name="connsiteX60" fmla="*/ 192143 w 11569148"/>
              <a:gd name="connsiteY60" fmla="*/ 968812 h 6308035"/>
              <a:gd name="connsiteX61" fmla="*/ 192143 w 11569148"/>
              <a:gd name="connsiteY61" fmla="*/ 1449294 h 6308035"/>
              <a:gd name="connsiteX62" fmla="*/ 192143 w 11569148"/>
              <a:gd name="connsiteY62" fmla="*/ 2107489 h 6308035"/>
              <a:gd name="connsiteX63" fmla="*/ 192143 w 11569148"/>
              <a:gd name="connsiteY63" fmla="*/ 2765683 h 6308035"/>
              <a:gd name="connsiteX64" fmla="*/ 192143 w 11569148"/>
              <a:gd name="connsiteY64" fmla="*/ 3364640 h 6308035"/>
              <a:gd name="connsiteX65" fmla="*/ 192143 w 11569148"/>
              <a:gd name="connsiteY65" fmla="*/ 3963597 h 6308035"/>
              <a:gd name="connsiteX66" fmla="*/ 192143 w 11569148"/>
              <a:gd name="connsiteY66" fmla="*/ 4503316 h 6308035"/>
              <a:gd name="connsiteX67" fmla="*/ 192143 w 11569148"/>
              <a:gd name="connsiteY67" fmla="*/ 5279985 h 6308035"/>
              <a:gd name="connsiteX68" fmla="*/ 192143 w 11569148"/>
              <a:gd name="connsiteY68" fmla="*/ 6115892 h 6308035"/>
              <a:gd name="connsiteX69" fmla="*/ 667500 w 11569148"/>
              <a:gd name="connsiteY69" fmla="*/ 6115892 h 6308035"/>
              <a:gd name="connsiteX70" fmla="*/ 1590251 w 11569148"/>
              <a:gd name="connsiteY70" fmla="*/ 6115892 h 6308035"/>
              <a:gd name="connsiteX71" fmla="*/ 2513002 w 11569148"/>
              <a:gd name="connsiteY71" fmla="*/ 6115892 h 6308035"/>
              <a:gd name="connsiteX72" fmla="*/ 3323904 w 11569148"/>
              <a:gd name="connsiteY72" fmla="*/ 6115892 h 6308035"/>
              <a:gd name="connsiteX73" fmla="*/ 4022958 w 11569148"/>
              <a:gd name="connsiteY73" fmla="*/ 6115892 h 6308035"/>
              <a:gd name="connsiteX74" fmla="*/ 4610163 w 11569148"/>
              <a:gd name="connsiteY74" fmla="*/ 6115892 h 6308035"/>
              <a:gd name="connsiteX75" fmla="*/ 5309217 w 11569148"/>
              <a:gd name="connsiteY75" fmla="*/ 6115892 h 6308035"/>
              <a:gd name="connsiteX76" fmla="*/ 6008271 w 11569148"/>
              <a:gd name="connsiteY76" fmla="*/ 6115892 h 6308035"/>
              <a:gd name="connsiteX77" fmla="*/ 6707325 w 11569148"/>
              <a:gd name="connsiteY77" fmla="*/ 6115892 h 6308035"/>
              <a:gd name="connsiteX78" fmla="*/ 7182682 w 11569148"/>
              <a:gd name="connsiteY78" fmla="*/ 6115892 h 6308035"/>
              <a:gd name="connsiteX79" fmla="*/ 7881736 w 11569148"/>
              <a:gd name="connsiteY79" fmla="*/ 6115892 h 6308035"/>
              <a:gd name="connsiteX80" fmla="*/ 8692638 w 11569148"/>
              <a:gd name="connsiteY80" fmla="*/ 6115892 h 6308035"/>
              <a:gd name="connsiteX81" fmla="*/ 9279843 w 11569148"/>
              <a:gd name="connsiteY81" fmla="*/ 6115892 h 6308035"/>
              <a:gd name="connsiteX82" fmla="*/ 9755200 w 11569148"/>
              <a:gd name="connsiteY82" fmla="*/ 6115892 h 6308035"/>
              <a:gd name="connsiteX83" fmla="*/ 10342405 w 11569148"/>
              <a:gd name="connsiteY83" fmla="*/ 6115892 h 6308035"/>
              <a:gd name="connsiteX84" fmla="*/ 11377005 w 11569148"/>
              <a:gd name="connsiteY84" fmla="*/ 6115892 h 6308035"/>
              <a:gd name="connsiteX85" fmla="*/ 11377005 w 11569148"/>
              <a:gd name="connsiteY85" fmla="*/ 5576173 h 6308035"/>
              <a:gd name="connsiteX86" fmla="*/ 11377005 w 11569148"/>
              <a:gd name="connsiteY86" fmla="*/ 4977216 h 6308035"/>
              <a:gd name="connsiteX87" fmla="*/ 11377005 w 11569148"/>
              <a:gd name="connsiteY87" fmla="*/ 4378259 h 6308035"/>
              <a:gd name="connsiteX88" fmla="*/ 11377005 w 11569148"/>
              <a:gd name="connsiteY88" fmla="*/ 3838540 h 6308035"/>
              <a:gd name="connsiteX89" fmla="*/ 11377005 w 11569148"/>
              <a:gd name="connsiteY89" fmla="*/ 3061870 h 6308035"/>
              <a:gd name="connsiteX90" fmla="*/ 11377005 w 11569148"/>
              <a:gd name="connsiteY90" fmla="*/ 2403676 h 6308035"/>
              <a:gd name="connsiteX91" fmla="*/ 11377005 w 11569148"/>
              <a:gd name="connsiteY91" fmla="*/ 1923194 h 6308035"/>
              <a:gd name="connsiteX92" fmla="*/ 11377005 w 11569148"/>
              <a:gd name="connsiteY92" fmla="*/ 1146525 h 6308035"/>
              <a:gd name="connsiteX93" fmla="*/ 11377005 w 11569148"/>
              <a:gd name="connsiteY93" fmla="*/ 192143 h 6308035"/>
              <a:gd name="connsiteX94" fmla="*/ 11013497 w 11569148"/>
              <a:gd name="connsiteY94" fmla="*/ 192143 h 6308035"/>
              <a:gd name="connsiteX95" fmla="*/ 10538140 w 11569148"/>
              <a:gd name="connsiteY95" fmla="*/ 192143 h 6308035"/>
              <a:gd name="connsiteX96" fmla="*/ 9839086 w 11569148"/>
              <a:gd name="connsiteY96" fmla="*/ 192143 h 6308035"/>
              <a:gd name="connsiteX97" fmla="*/ 9475578 w 11569148"/>
              <a:gd name="connsiteY97" fmla="*/ 192143 h 6308035"/>
              <a:gd name="connsiteX98" fmla="*/ 9000222 w 11569148"/>
              <a:gd name="connsiteY98" fmla="*/ 192143 h 6308035"/>
              <a:gd name="connsiteX99" fmla="*/ 8077471 w 11569148"/>
              <a:gd name="connsiteY99" fmla="*/ 192143 h 6308035"/>
              <a:gd name="connsiteX100" fmla="*/ 7602114 w 11569148"/>
              <a:gd name="connsiteY100" fmla="*/ 192143 h 6308035"/>
              <a:gd name="connsiteX101" fmla="*/ 7126757 w 11569148"/>
              <a:gd name="connsiteY101" fmla="*/ 192143 h 6308035"/>
              <a:gd name="connsiteX102" fmla="*/ 6651401 w 11569148"/>
              <a:gd name="connsiteY102" fmla="*/ 192143 h 6308035"/>
              <a:gd name="connsiteX103" fmla="*/ 6287893 w 11569148"/>
              <a:gd name="connsiteY103" fmla="*/ 192143 h 6308035"/>
              <a:gd name="connsiteX104" fmla="*/ 5476990 w 11569148"/>
              <a:gd name="connsiteY104" fmla="*/ 192143 h 6308035"/>
              <a:gd name="connsiteX105" fmla="*/ 4777936 w 11569148"/>
              <a:gd name="connsiteY105" fmla="*/ 192143 h 6308035"/>
              <a:gd name="connsiteX106" fmla="*/ 4302580 w 11569148"/>
              <a:gd name="connsiteY106" fmla="*/ 192143 h 6308035"/>
              <a:gd name="connsiteX107" fmla="*/ 3939072 w 11569148"/>
              <a:gd name="connsiteY107" fmla="*/ 192143 h 6308035"/>
              <a:gd name="connsiteX108" fmla="*/ 3463715 w 11569148"/>
              <a:gd name="connsiteY108" fmla="*/ 192143 h 6308035"/>
              <a:gd name="connsiteX109" fmla="*/ 2652813 w 11569148"/>
              <a:gd name="connsiteY109" fmla="*/ 192143 h 6308035"/>
              <a:gd name="connsiteX110" fmla="*/ 2177456 w 11569148"/>
              <a:gd name="connsiteY110" fmla="*/ 192143 h 6308035"/>
              <a:gd name="connsiteX111" fmla="*/ 1590251 w 11569148"/>
              <a:gd name="connsiteY111" fmla="*/ 192143 h 6308035"/>
              <a:gd name="connsiteX112" fmla="*/ 1003045 w 11569148"/>
              <a:gd name="connsiteY112" fmla="*/ 192143 h 6308035"/>
              <a:gd name="connsiteX113" fmla="*/ 192143 w 11569148"/>
              <a:gd name="connsiteY113" fmla="*/ 192143 h 630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11569148" h="6308035" fill="none" extrusionOk="0">
                <a:moveTo>
                  <a:pt x="0" y="0"/>
                </a:moveTo>
                <a:cubicBezTo>
                  <a:pt x="257868" y="-2872"/>
                  <a:pt x="658892" y="-29838"/>
                  <a:pt x="911921" y="0"/>
                </a:cubicBezTo>
                <a:cubicBezTo>
                  <a:pt x="1164950" y="29838"/>
                  <a:pt x="1390039" y="-27767"/>
                  <a:pt x="1708151" y="0"/>
                </a:cubicBezTo>
                <a:cubicBezTo>
                  <a:pt x="2026263" y="27767"/>
                  <a:pt x="1907279" y="-14273"/>
                  <a:pt x="2041614" y="0"/>
                </a:cubicBezTo>
                <a:cubicBezTo>
                  <a:pt x="2175949" y="14273"/>
                  <a:pt x="2360034" y="15935"/>
                  <a:pt x="2490770" y="0"/>
                </a:cubicBezTo>
                <a:cubicBezTo>
                  <a:pt x="2621506" y="-15935"/>
                  <a:pt x="2922153" y="25826"/>
                  <a:pt x="3286999" y="0"/>
                </a:cubicBezTo>
                <a:cubicBezTo>
                  <a:pt x="3651845" y="-25826"/>
                  <a:pt x="3523732" y="20600"/>
                  <a:pt x="3736154" y="0"/>
                </a:cubicBezTo>
                <a:cubicBezTo>
                  <a:pt x="3948576" y="-20600"/>
                  <a:pt x="4363502" y="28437"/>
                  <a:pt x="4532384" y="0"/>
                </a:cubicBezTo>
                <a:cubicBezTo>
                  <a:pt x="4701266" y="-28437"/>
                  <a:pt x="4959851" y="-8916"/>
                  <a:pt x="5097231" y="0"/>
                </a:cubicBezTo>
                <a:cubicBezTo>
                  <a:pt x="5234611" y="8916"/>
                  <a:pt x="5320897" y="-5895"/>
                  <a:pt x="5430694" y="0"/>
                </a:cubicBezTo>
                <a:cubicBezTo>
                  <a:pt x="5540491" y="5895"/>
                  <a:pt x="5754827" y="9547"/>
                  <a:pt x="5879849" y="0"/>
                </a:cubicBezTo>
                <a:cubicBezTo>
                  <a:pt x="6004872" y="-9547"/>
                  <a:pt x="6360449" y="34504"/>
                  <a:pt x="6676079" y="0"/>
                </a:cubicBezTo>
                <a:cubicBezTo>
                  <a:pt x="6991709" y="-34504"/>
                  <a:pt x="6957089" y="20194"/>
                  <a:pt x="7125234" y="0"/>
                </a:cubicBezTo>
                <a:cubicBezTo>
                  <a:pt x="7293380" y="-20194"/>
                  <a:pt x="7808630" y="-43911"/>
                  <a:pt x="8037155" y="0"/>
                </a:cubicBezTo>
                <a:cubicBezTo>
                  <a:pt x="8265680" y="43911"/>
                  <a:pt x="8387116" y="-17636"/>
                  <a:pt x="8602002" y="0"/>
                </a:cubicBezTo>
                <a:cubicBezTo>
                  <a:pt x="8816888" y="17636"/>
                  <a:pt x="8780769" y="11392"/>
                  <a:pt x="8935465" y="0"/>
                </a:cubicBezTo>
                <a:cubicBezTo>
                  <a:pt x="9090161" y="-11392"/>
                  <a:pt x="9333199" y="11070"/>
                  <a:pt x="9616004" y="0"/>
                </a:cubicBezTo>
                <a:cubicBezTo>
                  <a:pt x="9898809" y="-11070"/>
                  <a:pt x="9917943" y="16438"/>
                  <a:pt x="10180850" y="0"/>
                </a:cubicBezTo>
                <a:cubicBezTo>
                  <a:pt x="10443757" y="-16438"/>
                  <a:pt x="10676924" y="2062"/>
                  <a:pt x="10861388" y="0"/>
                </a:cubicBezTo>
                <a:cubicBezTo>
                  <a:pt x="11045852" y="-2062"/>
                  <a:pt x="11398180" y="-7519"/>
                  <a:pt x="11569148" y="0"/>
                </a:cubicBezTo>
                <a:cubicBezTo>
                  <a:pt x="11587066" y="110389"/>
                  <a:pt x="11578201" y="304079"/>
                  <a:pt x="11569148" y="441562"/>
                </a:cubicBezTo>
                <a:cubicBezTo>
                  <a:pt x="11560095" y="579045"/>
                  <a:pt x="11548395" y="843664"/>
                  <a:pt x="11569148" y="1009286"/>
                </a:cubicBezTo>
                <a:cubicBezTo>
                  <a:pt x="11589901" y="1174908"/>
                  <a:pt x="11574712" y="1327884"/>
                  <a:pt x="11569148" y="1513928"/>
                </a:cubicBezTo>
                <a:cubicBezTo>
                  <a:pt x="11563584" y="1699972"/>
                  <a:pt x="11557926" y="1901373"/>
                  <a:pt x="11569148" y="2081652"/>
                </a:cubicBezTo>
                <a:cubicBezTo>
                  <a:pt x="11580370" y="2261931"/>
                  <a:pt x="11574927" y="2470629"/>
                  <a:pt x="11569148" y="2838616"/>
                </a:cubicBezTo>
                <a:cubicBezTo>
                  <a:pt x="11563369" y="3206603"/>
                  <a:pt x="11592074" y="3340921"/>
                  <a:pt x="11569148" y="3469419"/>
                </a:cubicBezTo>
                <a:cubicBezTo>
                  <a:pt x="11546222" y="3597917"/>
                  <a:pt x="11553929" y="3860651"/>
                  <a:pt x="11569148" y="4226383"/>
                </a:cubicBezTo>
                <a:cubicBezTo>
                  <a:pt x="11584367" y="4592115"/>
                  <a:pt x="11606389" y="4613887"/>
                  <a:pt x="11569148" y="4983348"/>
                </a:cubicBezTo>
                <a:cubicBezTo>
                  <a:pt x="11531907" y="5352810"/>
                  <a:pt x="11559871" y="5334783"/>
                  <a:pt x="11569148" y="5677232"/>
                </a:cubicBezTo>
                <a:cubicBezTo>
                  <a:pt x="11578425" y="6019681"/>
                  <a:pt x="11577323" y="6118338"/>
                  <a:pt x="11569148" y="6308035"/>
                </a:cubicBezTo>
                <a:cubicBezTo>
                  <a:pt x="11376219" y="6289382"/>
                  <a:pt x="11258323" y="6290730"/>
                  <a:pt x="11004301" y="6308035"/>
                </a:cubicBezTo>
                <a:cubicBezTo>
                  <a:pt x="10750279" y="6325340"/>
                  <a:pt x="10539040" y="6313008"/>
                  <a:pt x="10092380" y="6308035"/>
                </a:cubicBezTo>
                <a:cubicBezTo>
                  <a:pt x="9645720" y="6303062"/>
                  <a:pt x="9818101" y="6312025"/>
                  <a:pt x="9643225" y="6308035"/>
                </a:cubicBezTo>
                <a:cubicBezTo>
                  <a:pt x="9468349" y="6304045"/>
                  <a:pt x="9191504" y="6328723"/>
                  <a:pt x="8962687" y="6308035"/>
                </a:cubicBezTo>
                <a:cubicBezTo>
                  <a:pt x="8733870" y="6287347"/>
                  <a:pt x="8795032" y="6320461"/>
                  <a:pt x="8629223" y="6308035"/>
                </a:cubicBezTo>
                <a:cubicBezTo>
                  <a:pt x="8463414" y="6295609"/>
                  <a:pt x="8188931" y="6327342"/>
                  <a:pt x="7948685" y="6308035"/>
                </a:cubicBezTo>
                <a:cubicBezTo>
                  <a:pt x="7708439" y="6288728"/>
                  <a:pt x="7660838" y="6298249"/>
                  <a:pt x="7383839" y="6308035"/>
                </a:cubicBezTo>
                <a:cubicBezTo>
                  <a:pt x="7106840" y="6317821"/>
                  <a:pt x="7151194" y="6318850"/>
                  <a:pt x="7050375" y="6308035"/>
                </a:cubicBezTo>
                <a:cubicBezTo>
                  <a:pt x="6949556" y="6297220"/>
                  <a:pt x="6852708" y="6313346"/>
                  <a:pt x="6716911" y="6308035"/>
                </a:cubicBezTo>
                <a:cubicBezTo>
                  <a:pt x="6581114" y="6302724"/>
                  <a:pt x="5989331" y="6316502"/>
                  <a:pt x="5804990" y="6308035"/>
                </a:cubicBezTo>
                <a:cubicBezTo>
                  <a:pt x="5620649" y="6299568"/>
                  <a:pt x="5482682" y="6302363"/>
                  <a:pt x="5355835" y="6308035"/>
                </a:cubicBezTo>
                <a:cubicBezTo>
                  <a:pt x="5228989" y="6313707"/>
                  <a:pt x="4835910" y="6316615"/>
                  <a:pt x="4559605" y="6308035"/>
                </a:cubicBezTo>
                <a:cubicBezTo>
                  <a:pt x="4283300" y="6299456"/>
                  <a:pt x="4196330" y="6324666"/>
                  <a:pt x="3994759" y="6308035"/>
                </a:cubicBezTo>
                <a:cubicBezTo>
                  <a:pt x="3793188" y="6291404"/>
                  <a:pt x="3823115" y="6301526"/>
                  <a:pt x="3661295" y="6308035"/>
                </a:cubicBezTo>
                <a:cubicBezTo>
                  <a:pt x="3499475" y="6314544"/>
                  <a:pt x="3080757" y="6336179"/>
                  <a:pt x="2749374" y="6308035"/>
                </a:cubicBezTo>
                <a:cubicBezTo>
                  <a:pt x="2417991" y="6279891"/>
                  <a:pt x="2190967" y="6335645"/>
                  <a:pt x="1953144" y="6308035"/>
                </a:cubicBezTo>
                <a:cubicBezTo>
                  <a:pt x="1715321" y="6280426"/>
                  <a:pt x="1545008" y="6330558"/>
                  <a:pt x="1272606" y="6308035"/>
                </a:cubicBezTo>
                <a:cubicBezTo>
                  <a:pt x="1000204" y="6285512"/>
                  <a:pt x="413029" y="6367045"/>
                  <a:pt x="0" y="6308035"/>
                </a:cubicBezTo>
                <a:cubicBezTo>
                  <a:pt x="-13410" y="6142493"/>
                  <a:pt x="5583" y="5943465"/>
                  <a:pt x="0" y="5740312"/>
                </a:cubicBezTo>
                <a:cubicBezTo>
                  <a:pt x="-5583" y="5537159"/>
                  <a:pt x="-4437" y="5432260"/>
                  <a:pt x="0" y="5298749"/>
                </a:cubicBezTo>
                <a:cubicBezTo>
                  <a:pt x="4437" y="5165238"/>
                  <a:pt x="-4049" y="4947444"/>
                  <a:pt x="0" y="4857187"/>
                </a:cubicBezTo>
                <a:cubicBezTo>
                  <a:pt x="4049" y="4766930"/>
                  <a:pt x="15865" y="4495940"/>
                  <a:pt x="0" y="4289464"/>
                </a:cubicBezTo>
                <a:cubicBezTo>
                  <a:pt x="-15865" y="4082988"/>
                  <a:pt x="13612" y="3954077"/>
                  <a:pt x="0" y="3721741"/>
                </a:cubicBezTo>
                <a:cubicBezTo>
                  <a:pt x="-13612" y="3489405"/>
                  <a:pt x="-14019" y="3367713"/>
                  <a:pt x="0" y="3027857"/>
                </a:cubicBezTo>
                <a:cubicBezTo>
                  <a:pt x="14019" y="2688001"/>
                  <a:pt x="32336" y="2614044"/>
                  <a:pt x="0" y="2333973"/>
                </a:cubicBezTo>
                <a:cubicBezTo>
                  <a:pt x="-32336" y="2053902"/>
                  <a:pt x="14803" y="2057957"/>
                  <a:pt x="0" y="1892410"/>
                </a:cubicBezTo>
                <a:cubicBezTo>
                  <a:pt x="-14803" y="1726863"/>
                  <a:pt x="-20979" y="1555280"/>
                  <a:pt x="0" y="1324687"/>
                </a:cubicBezTo>
                <a:cubicBezTo>
                  <a:pt x="20979" y="1094094"/>
                  <a:pt x="3878" y="937433"/>
                  <a:pt x="0" y="820045"/>
                </a:cubicBezTo>
                <a:cubicBezTo>
                  <a:pt x="-3878" y="702657"/>
                  <a:pt x="40405" y="325172"/>
                  <a:pt x="0" y="0"/>
                </a:cubicBezTo>
                <a:close/>
                <a:moveTo>
                  <a:pt x="192143" y="192143"/>
                </a:moveTo>
                <a:cubicBezTo>
                  <a:pt x="162772" y="549687"/>
                  <a:pt x="221960" y="788576"/>
                  <a:pt x="192143" y="968812"/>
                </a:cubicBezTo>
                <a:cubicBezTo>
                  <a:pt x="162326" y="1149048"/>
                  <a:pt x="208814" y="1316201"/>
                  <a:pt x="192143" y="1449294"/>
                </a:cubicBezTo>
                <a:cubicBezTo>
                  <a:pt x="175472" y="1582387"/>
                  <a:pt x="161478" y="1783757"/>
                  <a:pt x="192143" y="2107489"/>
                </a:cubicBezTo>
                <a:cubicBezTo>
                  <a:pt x="222808" y="2431221"/>
                  <a:pt x="187967" y="2460507"/>
                  <a:pt x="192143" y="2765683"/>
                </a:cubicBezTo>
                <a:cubicBezTo>
                  <a:pt x="196319" y="3070859"/>
                  <a:pt x="164217" y="3171652"/>
                  <a:pt x="192143" y="3364640"/>
                </a:cubicBezTo>
                <a:cubicBezTo>
                  <a:pt x="220069" y="3557628"/>
                  <a:pt x="165137" y="3726657"/>
                  <a:pt x="192143" y="3963597"/>
                </a:cubicBezTo>
                <a:cubicBezTo>
                  <a:pt x="219149" y="4200537"/>
                  <a:pt x="183932" y="4262671"/>
                  <a:pt x="192143" y="4503316"/>
                </a:cubicBezTo>
                <a:cubicBezTo>
                  <a:pt x="200354" y="4743961"/>
                  <a:pt x="174842" y="5118303"/>
                  <a:pt x="192143" y="5279985"/>
                </a:cubicBezTo>
                <a:cubicBezTo>
                  <a:pt x="209444" y="5441667"/>
                  <a:pt x="178071" y="5833393"/>
                  <a:pt x="192143" y="6115892"/>
                </a:cubicBezTo>
                <a:cubicBezTo>
                  <a:pt x="337235" y="6112855"/>
                  <a:pt x="540871" y="6131959"/>
                  <a:pt x="667500" y="6115892"/>
                </a:cubicBezTo>
                <a:cubicBezTo>
                  <a:pt x="794129" y="6099825"/>
                  <a:pt x="1299192" y="6101271"/>
                  <a:pt x="1590251" y="6115892"/>
                </a:cubicBezTo>
                <a:cubicBezTo>
                  <a:pt x="1881310" y="6130513"/>
                  <a:pt x="2276182" y="6086812"/>
                  <a:pt x="2513002" y="6115892"/>
                </a:cubicBezTo>
                <a:cubicBezTo>
                  <a:pt x="2749822" y="6144972"/>
                  <a:pt x="3111531" y="6096197"/>
                  <a:pt x="3323904" y="6115892"/>
                </a:cubicBezTo>
                <a:cubicBezTo>
                  <a:pt x="3536277" y="6135587"/>
                  <a:pt x="3839676" y="6149347"/>
                  <a:pt x="4022958" y="6115892"/>
                </a:cubicBezTo>
                <a:cubicBezTo>
                  <a:pt x="4206240" y="6082437"/>
                  <a:pt x="4415685" y="6096482"/>
                  <a:pt x="4610163" y="6115892"/>
                </a:cubicBezTo>
                <a:cubicBezTo>
                  <a:pt x="4804642" y="6135302"/>
                  <a:pt x="5059257" y="6089277"/>
                  <a:pt x="5309217" y="6115892"/>
                </a:cubicBezTo>
                <a:cubicBezTo>
                  <a:pt x="5559177" y="6142507"/>
                  <a:pt x="5782336" y="6101173"/>
                  <a:pt x="6008271" y="6115892"/>
                </a:cubicBezTo>
                <a:cubicBezTo>
                  <a:pt x="6234206" y="6130611"/>
                  <a:pt x="6564353" y="6142822"/>
                  <a:pt x="6707325" y="6115892"/>
                </a:cubicBezTo>
                <a:cubicBezTo>
                  <a:pt x="6850297" y="6088962"/>
                  <a:pt x="7004941" y="6098997"/>
                  <a:pt x="7182682" y="6115892"/>
                </a:cubicBezTo>
                <a:cubicBezTo>
                  <a:pt x="7360423" y="6132787"/>
                  <a:pt x="7551112" y="6133969"/>
                  <a:pt x="7881736" y="6115892"/>
                </a:cubicBezTo>
                <a:cubicBezTo>
                  <a:pt x="8212360" y="6097815"/>
                  <a:pt x="8496303" y="6136137"/>
                  <a:pt x="8692638" y="6115892"/>
                </a:cubicBezTo>
                <a:cubicBezTo>
                  <a:pt x="8888973" y="6095647"/>
                  <a:pt x="9064329" y="6143714"/>
                  <a:pt x="9279843" y="6115892"/>
                </a:cubicBezTo>
                <a:cubicBezTo>
                  <a:pt x="9495357" y="6088070"/>
                  <a:pt x="9543333" y="6131090"/>
                  <a:pt x="9755200" y="6115892"/>
                </a:cubicBezTo>
                <a:cubicBezTo>
                  <a:pt x="9967067" y="6100694"/>
                  <a:pt x="10191080" y="6093098"/>
                  <a:pt x="10342405" y="6115892"/>
                </a:cubicBezTo>
                <a:cubicBezTo>
                  <a:pt x="10493731" y="6138686"/>
                  <a:pt x="10885622" y="6111927"/>
                  <a:pt x="11377005" y="6115892"/>
                </a:cubicBezTo>
                <a:cubicBezTo>
                  <a:pt x="11383513" y="5941562"/>
                  <a:pt x="11375294" y="5714659"/>
                  <a:pt x="11377005" y="5576173"/>
                </a:cubicBezTo>
                <a:cubicBezTo>
                  <a:pt x="11378716" y="5437687"/>
                  <a:pt x="11394471" y="5262831"/>
                  <a:pt x="11377005" y="4977216"/>
                </a:cubicBezTo>
                <a:cubicBezTo>
                  <a:pt x="11359539" y="4691601"/>
                  <a:pt x="11352907" y="4565914"/>
                  <a:pt x="11377005" y="4378259"/>
                </a:cubicBezTo>
                <a:cubicBezTo>
                  <a:pt x="11401103" y="4190604"/>
                  <a:pt x="11350484" y="4059487"/>
                  <a:pt x="11377005" y="3838540"/>
                </a:cubicBezTo>
                <a:cubicBezTo>
                  <a:pt x="11403526" y="3617593"/>
                  <a:pt x="11400064" y="3320782"/>
                  <a:pt x="11377005" y="3061870"/>
                </a:cubicBezTo>
                <a:cubicBezTo>
                  <a:pt x="11353947" y="2802958"/>
                  <a:pt x="11399182" y="2594817"/>
                  <a:pt x="11377005" y="2403676"/>
                </a:cubicBezTo>
                <a:cubicBezTo>
                  <a:pt x="11354828" y="2212535"/>
                  <a:pt x="11357756" y="2066367"/>
                  <a:pt x="11377005" y="1923194"/>
                </a:cubicBezTo>
                <a:cubicBezTo>
                  <a:pt x="11396254" y="1780021"/>
                  <a:pt x="11344425" y="1357031"/>
                  <a:pt x="11377005" y="1146525"/>
                </a:cubicBezTo>
                <a:cubicBezTo>
                  <a:pt x="11409585" y="936019"/>
                  <a:pt x="11367601" y="477091"/>
                  <a:pt x="11377005" y="192143"/>
                </a:cubicBezTo>
                <a:cubicBezTo>
                  <a:pt x="11270205" y="206401"/>
                  <a:pt x="11142127" y="195048"/>
                  <a:pt x="11013497" y="192143"/>
                </a:cubicBezTo>
                <a:cubicBezTo>
                  <a:pt x="10884867" y="189238"/>
                  <a:pt x="10693179" y="168929"/>
                  <a:pt x="10538140" y="192143"/>
                </a:cubicBezTo>
                <a:cubicBezTo>
                  <a:pt x="10383101" y="215357"/>
                  <a:pt x="10052130" y="208310"/>
                  <a:pt x="9839086" y="192143"/>
                </a:cubicBezTo>
                <a:cubicBezTo>
                  <a:pt x="9626042" y="175976"/>
                  <a:pt x="9559650" y="182714"/>
                  <a:pt x="9475578" y="192143"/>
                </a:cubicBezTo>
                <a:cubicBezTo>
                  <a:pt x="9391506" y="201572"/>
                  <a:pt x="9165841" y="212355"/>
                  <a:pt x="9000222" y="192143"/>
                </a:cubicBezTo>
                <a:cubicBezTo>
                  <a:pt x="8834603" y="171931"/>
                  <a:pt x="8392876" y="155521"/>
                  <a:pt x="8077471" y="192143"/>
                </a:cubicBezTo>
                <a:cubicBezTo>
                  <a:pt x="7762066" y="228765"/>
                  <a:pt x="7778985" y="201921"/>
                  <a:pt x="7602114" y="192143"/>
                </a:cubicBezTo>
                <a:cubicBezTo>
                  <a:pt x="7425243" y="182365"/>
                  <a:pt x="7310181" y="210863"/>
                  <a:pt x="7126757" y="192143"/>
                </a:cubicBezTo>
                <a:cubicBezTo>
                  <a:pt x="6943333" y="173423"/>
                  <a:pt x="6783121" y="188591"/>
                  <a:pt x="6651401" y="192143"/>
                </a:cubicBezTo>
                <a:cubicBezTo>
                  <a:pt x="6519681" y="195695"/>
                  <a:pt x="6435234" y="181567"/>
                  <a:pt x="6287893" y="192143"/>
                </a:cubicBezTo>
                <a:cubicBezTo>
                  <a:pt x="6140552" y="202719"/>
                  <a:pt x="5851431" y="202068"/>
                  <a:pt x="5476990" y="192143"/>
                </a:cubicBezTo>
                <a:cubicBezTo>
                  <a:pt x="5102549" y="182218"/>
                  <a:pt x="5088481" y="199031"/>
                  <a:pt x="4777936" y="192143"/>
                </a:cubicBezTo>
                <a:cubicBezTo>
                  <a:pt x="4467391" y="185255"/>
                  <a:pt x="4423022" y="188078"/>
                  <a:pt x="4302580" y="192143"/>
                </a:cubicBezTo>
                <a:cubicBezTo>
                  <a:pt x="4182138" y="196208"/>
                  <a:pt x="4079827" y="184610"/>
                  <a:pt x="3939072" y="192143"/>
                </a:cubicBezTo>
                <a:cubicBezTo>
                  <a:pt x="3798317" y="199676"/>
                  <a:pt x="3685039" y="206042"/>
                  <a:pt x="3463715" y="192143"/>
                </a:cubicBezTo>
                <a:cubicBezTo>
                  <a:pt x="3242391" y="178244"/>
                  <a:pt x="2960855" y="155441"/>
                  <a:pt x="2652813" y="192143"/>
                </a:cubicBezTo>
                <a:cubicBezTo>
                  <a:pt x="2344771" y="228845"/>
                  <a:pt x="2308135" y="205929"/>
                  <a:pt x="2177456" y="192143"/>
                </a:cubicBezTo>
                <a:cubicBezTo>
                  <a:pt x="2046777" y="178357"/>
                  <a:pt x="1847013" y="193544"/>
                  <a:pt x="1590251" y="192143"/>
                </a:cubicBezTo>
                <a:cubicBezTo>
                  <a:pt x="1333489" y="190742"/>
                  <a:pt x="1218246" y="189603"/>
                  <a:pt x="1003045" y="192143"/>
                </a:cubicBezTo>
                <a:cubicBezTo>
                  <a:pt x="787844" y="194683"/>
                  <a:pt x="547434" y="210711"/>
                  <a:pt x="192143" y="192143"/>
                </a:cubicBezTo>
                <a:close/>
              </a:path>
              <a:path w="11569148" h="6308035" stroke="0" extrusionOk="0">
                <a:moveTo>
                  <a:pt x="0" y="0"/>
                </a:moveTo>
                <a:cubicBezTo>
                  <a:pt x="230378" y="-19672"/>
                  <a:pt x="404784" y="7804"/>
                  <a:pt x="564847" y="0"/>
                </a:cubicBezTo>
                <a:cubicBezTo>
                  <a:pt x="724910" y="-7804"/>
                  <a:pt x="861243" y="15498"/>
                  <a:pt x="1014002" y="0"/>
                </a:cubicBezTo>
                <a:cubicBezTo>
                  <a:pt x="1166761" y="-15498"/>
                  <a:pt x="1189865" y="-7267"/>
                  <a:pt x="1347465" y="0"/>
                </a:cubicBezTo>
                <a:cubicBezTo>
                  <a:pt x="1505065" y="7267"/>
                  <a:pt x="1722284" y="18293"/>
                  <a:pt x="1912312" y="0"/>
                </a:cubicBezTo>
                <a:cubicBezTo>
                  <a:pt x="2102340" y="-18293"/>
                  <a:pt x="2320876" y="-14776"/>
                  <a:pt x="2592850" y="0"/>
                </a:cubicBezTo>
                <a:cubicBezTo>
                  <a:pt x="2864824" y="14776"/>
                  <a:pt x="3143400" y="23315"/>
                  <a:pt x="3504771" y="0"/>
                </a:cubicBezTo>
                <a:cubicBezTo>
                  <a:pt x="3866142" y="-23315"/>
                  <a:pt x="3819838" y="7464"/>
                  <a:pt x="4069618" y="0"/>
                </a:cubicBezTo>
                <a:cubicBezTo>
                  <a:pt x="4319398" y="-7464"/>
                  <a:pt x="4518423" y="-26452"/>
                  <a:pt x="4865848" y="0"/>
                </a:cubicBezTo>
                <a:cubicBezTo>
                  <a:pt x="5213273" y="26452"/>
                  <a:pt x="5119624" y="155"/>
                  <a:pt x="5315003" y="0"/>
                </a:cubicBezTo>
                <a:cubicBezTo>
                  <a:pt x="5510383" y="-155"/>
                  <a:pt x="5697837" y="18210"/>
                  <a:pt x="5879849" y="0"/>
                </a:cubicBezTo>
                <a:cubicBezTo>
                  <a:pt x="6061861" y="-18210"/>
                  <a:pt x="6492877" y="6344"/>
                  <a:pt x="6791770" y="0"/>
                </a:cubicBezTo>
                <a:cubicBezTo>
                  <a:pt x="7090663" y="-6344"/>
                  <a:pt x="7410855" y="39797"/>
                  <a:pt x="7703691" y="0"/>
                </a:cubicBezTo>
                <a:cubicBezTo>
                  <a:pt x="7996527" y="-39797"/>
                  <a:pt x="8019714" y="-27594"/>
                  <a:pt x="8268538" y="0"/>
                </a:cubicBezTo>
                <a:cubicBezTo>
                  <a:pt x="8517362" y="27594"/>
                  <a:pt x="8466539" y="13589"/>
                  <a:pt x="8602002" y="0"/>
                </a:cubicBezTo>
                <a:cubicBezTo>
                  <a:pt x="8737465" y="-13589"/>
                  <a:pt x="9047249" y="-37879"/>
                  <a:pt x="9398231" y="0"/>
                </a:cubicBezTo>
                <a:cubicBezTo>
                  <a:pt x="9749213" y="37879"/>
                  <a:pt x="9913832" y="26084"/>
                  <a:pt x="10078770" y="0"/>
                </a:cubicBezTo>
                <a:cubicBezTo>
                  <a:pt x="10243708" y="-26084"/>
                  <a:pt x="10361563" y="-14905"/>
                  <a:pt x="10527925" y="0"/>
                </a:cubicBezTo>
                <a:cubicBezTo>
                  <a:pt x="10694287" y="14905"/>
                  <a:pt x="10742283" y="8446"/>
                  <a:pt x="10861388" y="0"/>
                </a:cubicBezTo>
                <a:cubicBezTo>
                  <a:pt x="10980493" y="-8446"/>
                  <a:pt x="11421627" y="-5030"/>
                  <a:pt x="11569148" y="0"/>
                </a:cubicBezTo>
                <a:cubicBezTo>
                  <a:pt x="11574131" y="341037"/>
                  <a:pt x="11549727" y="546204"/>
                  <a:pt x="11569148" y="693884"/>
                </a:cubicBezTo>
                <a:cubicBezTo>
                  <a:pt x="11588569" y="841564"/>
                  <a:pt x="11572701" y="965835"/>
                  <a:pt x="11569148" y="1135446"/>
                </a:cubicBezTo>
                <a:cubicBezTo>
                  <a:pt x="11565595" y="1305057"/>
                  <a:pt x="11547364" y="1607311"/>
                  <a:pt x="11569148" y="1829330"/>
                </a:cubicBezTo>
                <a:cubicBezTo>
                  <a:pt x="11590932" y="2051349"/>
                  <a:pt x="11567878" y="2230181"/>
                  <a:pt x="11569148" y="2586294"/>
                </a:cubicBezTo>
                <a:cubicBezTo>
                  <a:pt x="11570418" y="2942407"/>
                  <a:pt x="11568655" y="3023083"/>
                  <a:pt x="11569148" y="3280178"/>
                </a:cubicBezTo>
                <a:cubicBezTo>
                  <a:pt x="11569641" y="3537273"/>
                  <a:pt x="11588755" y="3612435"/>
                  <a:pt x="11569148" y="3910982"/>
                </a:cubicBezTo>
                <a:cubicBezTo>
                  <a:pt x="11549541" y="4209529"/>
                  <a:pt x="11589289" y="4438461"/>
                  <a:pt x="11569148" y="4667946"/>
                </a:cubicBezTo>
                <a:cubicBezTo>
                  <a:pt x="11549007" y="4897431"/>
                  <a:pt x="11547215" y="5150253"/>
                  <a:pt x="11569148" y="5424910"/>
                </a:cubicBezTo>
                <a:cubicBezTo>
                  <a:pt x="11591081" y="5699567"/>
                  <a:pt x="11560948" y="5967417"/>
                  <a:pt x="11569148" y="6308035"/>
                </a:cubicBezTo>
                <a:cubicBezTo>
                  <a:pt x="11438422" y="6314074"/>
                  <a:pt x="11280806" y="6329860"/>
                  <a:pt x="11119993" y="6308035"/>
                </a:cubicBezTo>
                <a:cubicBezTo>
                  <a:pt x="10959181" y="6286210"/>
                  <a:pt x="10586328" y="6317551"/>
                  <a:pt x="10323763" y="6308035"/>
                </a:cubicBezTo>
                <a:cubicBezTo>
                  <a:pt x="10061198" y="6298520"/>
                  <a:pt x="10052623" y="6328720"/>
                  <a:pt x="9874608" y="6308035"/>
                </a:cubicBezTo>
                <a:cubicBezTo>
                  <a:pt x="9696593" y="6287350"/>
                  <a:pt x="9429331" y="6302278"/>
                  <a:pt x="9194070" y="6308035"/>
                </a:cubicBezTo>
                <a:cubicBezTo>
                  <a:pt x="8958809" y="6313792"/>
                  <a:pt x="8650796" y="6343305"/>
                  <a:pt x="8282149" y="6308035"/>
                </a:cubicBezTo>
                <a:cubicBezTo>
                  <a:pt x="7913502" y="6272765"/>
                  <a:pt x="7833054" y="6330521"/>
                  <a:pt x="7717302" y="6308035"/>
                </a:cubicBezTo>
                <a:cubicBezTo>
                  <a:pt x="7601550" y="6285549"/>
                  <a:pt x="7439847" y="6314236"/>
                  <a:pt x="7268147" y="6308035"/>
                </a:cubicBezTo>
                <a:cubicBezTo>
                  <a:pt x="7096448" y="6301834"/>
                  <a:pt x="7027414" y="6298679"/>
                  <a:pt x="6934683" y="6308035"/>
                </a:cubicBezTo>
                <a:cubicBezTo>
                  <a:pt x="6841952" y="6317391"/>
                  <a:pt x="6704220" y="6318096"/>
                  <a:pt x="6601220" y="6308035"/>
                </a:cubicBezTo>
                <a:cubicBezTo>
                  <a:pt x="6498220" y="6297974"/>
                  <a:pt x="6182564" y="6325094"/>
                  <a:pt x="6036373" y="6308035"/>
                </a:cubicBezTo>
                <a:cubicBezTo>
                  <a:pt x="5890182" y="6290976"/>
                  <a:pt x="5787756" y="6300928"/>
                  <a:pt x="5587218" y="6308035"/>
                </a:cubicBezTo>
                <a:cubicBezTo>
                  <a:pt x="5386681" y="6315142"/>
                  <a:pt x="5400625" y="6294459"/>
                  <a:pt x="5253754" y="6308035"/>
                </a:cubicBezTo>
                <a:cubicBezTo>
                  <a:pt x="5106883" y="6321611"/>
                  <a:pt x="4657885" y="6301685"/>
                  <a:pt x="4457525" y="6308035"/>
                </a:cubicBezTo>
                <a:cubicBezTo>
                  <a:pt x="4257165" y="6314385"/>
                  <a:pt x="3765830" y="6300409"/>
                  <a:pt x="3545604" y="6308035"/>
                </a:cubicBezTo>
                <a:cubicBezTo>
                  <a:pt x="3325378" y="6315661"/>
                  <a:pt x="3031442" y="6294805"/>
                  <a:pt x="2749374" y="6308035"/>
                </a:cubicBezTo>
                <a:cubicBezTo>
                  <a:pt x="2467306" y="6321266"/>
                  <a:pt x="2036619" y="6324449"/>
                  <a:pt x="1837453" y="6308035"/>
                </a:cubicBezTo>
                <a:cubicBezTo>
                  <a:pt x="1638287" y="6291621"/>
                  <a:pt x="1328749" y="6342494"/>
                  <a:pt x="1041223" y="6308035"/>
                </a:cubicBezTo>
                <a:cubicBezTo>
                  <a:pt x="753697" y="6273577"/>
                  <a:pt x="383073" y="6335651"/>
                  <a:pt x="0" y="6308035"/>
                </a:cubicBezTo>
                <a:cubicBezTo>
                  <a:pt x="-9669" y="6011451"/>
                  <a:pt x="-32262" y="5924358"/>
                  <a:pt x="0" y="5614151"/>
                </a:cubicBezTo>
                <a:cubicBezTo>
                  <a:pt x="32262" y="5303944"/>
                  <a:pt x="-20428" y="5222274"/>
                  <a:pt x="0" y="4983348"/>
                </a:cubicBezTo>
                <a:cubicBezTo>
                  <a:pt x="20428" y="4744422"/>
                  <a:pt x="1411" y="4696868"/>
                  <a:pt x="0" y="4478705"/>
                </a:cubicBezTo>
                <a:cubicBezTo>
                  <a:pt x="-1411" y="4260542"/>
                  <a:pt x="-9977" y="4122001"/>
                  <a:pt x="0" y="3847901"/>
                </a:cubicBezTo>
                <a:cubicBezTo>
                  <a:pt x="9977" y="3573801"/>
                  <a:pt x="18658" y="3609578"/>
                  <a:pt x="0" y="3406339"/>
                </a:cubicBezTo>
                <a:cubicBezTo>
                  <a:pt x="-18658" y="3203100"/>
                  <a:pt x="13568" y="3055856"/>
                  <a:pt x="0" y="2775535"/>
                </a:cubicBezTo>
                <a:cubicBezTo>
                  <a:pt x="-13568" y="2495214"/>
                  <a:pt x="-14692" y="2289849"/>
                  <a:pt x="0" y="2144732"/>
                </a:cubicBezTo>
                <a:cubicBezTo>
                  <a:pt x="14692" y="1999615"/>
                  <a:pt x="4444" y="1768377"/>
                  <a:pt x="0" y="1450848"/>
                </a:cubicBezTo>
                <a:cubicBezTo>
                  <a:pt x="-4444" y="1133319"/>
                  <a:pt x="19496" y="1116696"/>
                  <a:pt x="0" y="946205"/>
                </a:cubicBezTo>
                <a:cubicBezTo>
                  <a:pt x="-19496" y="775714"/>
                  <a:pt x="3346" y="458872"/>
                  <a:pt x="0" y="0"/>
                </a:cubicBezTo>
                <a:close/>
                <a:moveTo>
                  <a:pt x="192143" y="192143"/>
                </a:moveTo>
                <a:cubicBezTo>
                  <a:pt x="198671" y="428903"/>
                  <a:pt x="202065" y="487396"/>
                  <a:pt x="192143" y="672625"/>
                </a:cubicBezTo>
                <a:cubicBezTo>
                  <a:pt x="182221" y="857854"/>
                  <a:pt x="167695" y="1138858"/>
                  <a:pt x="192143" y="1330819"/>
                </a:cubicBezTo>
                <a:cubicBezTo>
                  <a:pt x="216591" y="1522780"/>
                  <a:pt x="203962" y="1665648"/>
                  <a:pt x="192143" y="1870539"/>
                </a:cubicBezTo>
                <a:cubicBezTo>
                  <a:pt x="180324" y="2075430"/>
                  <a:pt x="215965" y="2204063"/>
                  <a:pt x="192143" y="2469495"/>
                </a:cubicBezTo>
                <a:cubicBezTo>
                  <a:pt x="168321" y="2734927"/>
                  <a:pt x="186828" y="2812388"/>
                  <a:pt x="192143" y="2949977"/>
                </a:cubicBezTo>
                <a:cubicBezTo>
                  <a:pt x="197458" y="3087566"/>
                  <a:pt x="185935" y="3258646"/>
                  <a:pt x="192143" y="3548934"/>
                </a:cubicBezTo>
                <a:cubicBezTo>
                  <a:pt x="198351" y="3839222"/>
                  <a:pt x="208598" y="3978226"/>
                  <a:pt x="192143" y="4088653"/>
                </a:cubicBezTo>
                <a:cubicBezTo>
                  <a:pt x="175688" y="4199080"/>
                  <a:pt x="214681" y="4641241"/>
                  <a:pt x="192143" y="4865323"/>
                </a:cubicBezTo>
                <a:cubicBezTo>
                  <a:pt x="169606" y="5089405"/>
                  <a:pt x="187410" y="5166460"/>
                  <a:pt x="192143" y="5464280"/>
                </a:cubicBezTo>
                <a:cubicBezTo>
                  <a:pt x="196876" y="5762100"/>
                  <a:pt x="219985" y="5978184"/>
                  <a:pt x="192143" y="6115892"/>
                </a:cubicBezTo>
                <a:cubicBezTo>
                  <a:pt x="355382" y="6135083"/>
                  <a:pt x="601730" y="6101701"/>
                  <a:pt x="1003045" y="6115892"/>
                </a:cubicBezTo>
                <a:cubicBezTo>
                  <a:pt x="1404360" y="6130083"/>
                  <a:pt x="1440796" y="6115435"/>
                  <a:pt x="1590251" y="6115892"/>
                </a:cubicBezTo>
                <a:cubicBezTo>
                  <a:pt x="1739706" y="6116349"/>
                  <a:pt x="1840964" y="6129380"/>
                  <a:pt x="1953759" y="6115892"/>
                </a:cubicBezTo>
                <a:cubicBezTo>
                  <a:pt x="2066554" y="6102404"/>
                  <a:pt x="2211821" y="6117616"/>
                  <a:pt x="2317267" y="6115892"/>
                </a:cubicBezTo>
                <a:cubicBezTo>
                  <a:pt x="2422713" y="6114168"/>
                  <a:pt x="2701378" y="6132916"/>
                  <a:pt x="3016321" y="6115892"/>
                </a:cubicBezTo>
                <a:cubicBezTo>
                  <a:pt x="3331264" y="6098868"/>
                  <a:pt x="3288544" y="6109696"/>
                  <a:pt x="3379829" y="6115892"/>
                </a:cubicBezTo>
                <a:cubicBezTo>
                  <a:pt x="3471114" y="6122088"/>
                  <a:pt x="3901313" y="6070995"/>
                  <a:pt x="4302580" y="6115892"/>
                </a:cubicBezTo>
                <a:cubicBezTo>
                  <a:pt x="4703847" y="6160789"/>
                  <a:pt x="4748815" y="6113375"/>
                  <a:pt x="4889785" y="6115892"/>
                </a:cubicBezTo>
                <a:cubicBezTo>
                  <a:pt x="5030756" y="6118409"/>
                  <a:pt x="5341142" y="6108899"/>
                  <a:pt x="5588839" y="6115892"/>
                </a:cubicBezTo>
                <a:cubicBezTo>
                  <a:pt x="5836536" y="6122885"/>
                  <a:pt x="6170838" y="6085312"/>
                  <a:pt x="6399741" y="6115892"/>
                </a:cubicBezTo>
                <a:cubicBezTo>
                  <a:pt x="6628644" y="6146472"/>
                  <a:pt x="6882037" y="6129253"/>
                  <a:pt x="7322493" y="6115892"/>
                </a:cubicBezTo>
                <a:cubicBezTo>
                  <a:pt x="7762949" y="6102531"/>
                  <a:pt x="7897875" y="6076165"/>
                  <a:pt x="8133395" y="6115892"/>
                </a:cubicBezTo>
                <a:cubicBezTo>
                  <a:pt x="8368915" y="6155619"/>
                  <a:pt x="8820400" y="6127250"/>
                  <a:pt x="9056146" y="6115892"/>
                </a:cubicBezTo>
                <a:cubicBezTo>
                  <a:pt x="9291892" y="6104534"/>
                  <a:pt x="9573699" y="6091453"/>
                  <a:pt x="9867049" y="6115892"/>
                </a:cubicBezTo>
                <a:cubicBezTo>
                  <a:pt x="10160399" y="6140331"/>
                  <a:pt x="10213003" y="6125152"/>
                  <a:pt x="10454254" y="6115892"/>
                </a:cubicBezTo>
                <a:cubicBezTo>
                  <a:pt x="10695506" y="6106632"/>
                  <a:pt x="11126643" y="6112498"/>
                  <a:pt x="11377005" y="6115892"/>
                </a:cubicBezTo>
                <a:cubicBezTo>
                  <a:pt x="11350093" y="5845041"/>
                  <a:pt x="11400714" y="5781472"/>
                  <a:pt x="11377005" y="5516935"/>
                </a:cubicBezTo>
                <a:cubicBezTo>
                  <a:pt x="11353296" y="5252398"/>
                  <a:pt x="11346453" y="5043749"/>
                  <a:pt x="11377005" y="4799503"/>
                </a:cubicBezTo>
                <a:cubicBezTo>
                  <a:pt x="11407557" y="4555257"/>
                  <a:pt x="11347350" y="4324335"/>
                  <a:pt x="11377005" y="4200546"/>
                </a:cubicBezTo>
                <a:cubicBezTo>
                  <a:pt x="11406660" y="4076757"/>
                  <a:pt x="11381458" y="3833780"/>
                  <a:pt x="11377005" y="3601590"/>
                </a:cubicBezTo>
                <a:cubicBezTo>
                  <a:pt x="11372552" y="3369400"/>
                  <a:pt x="11341193" y="3242139"/>
                  <a:pt x="11377005" y="2884158"/>
                </a:cubicBezTo>
                <a:cubicBezTo>
                  <a:pt x="11412817" y="2526177"/>
                  <a:pt x="11368941" y="2563655"/>
                  <a:pt x="11377005" y="2285201"/>
                </a:cubicBezTo>
                <a:cubicBezTo>
                  <a:pt x="11385069" y="2006747"/>
                  <a:pt x="11355447" y="1739207"/>
                  <a:pt x="11377005" y="1508532"/>
                </a:cubicBezTo>
                <a:cubicBezTo>
                  <a:pt x="11398563" y="1277857"/>
                  <a:pt x="11344136" y="1064247"/>
                  <a:pt x="11377005" y="791100"/>
                </a:cubicBezTo>
                <a:cubicBezTo>
                  <a:pt x="11409874" y="517953"/>
                  <a:pt x="11369322" y="423057"/>
                  <a:pt x="11377005" y="192143"/>
                </a:cubicBezTo>
                <a:cubicBezTo>
                  <a:pt x="11185831" y="216445"/>
                  <a:pt x="11023747" y="215933"/>
                  <a:pt x="10789800" y="192143"/>
                </a:cubicBezTo>
                <a:cubicBezTo>
                  <a:pt x="10555853" y="168353"/>
                  <a:pt x="10350189" y="223451"/>
                  <a:pt x="10090746" y="192143"/>
                </a:cubicBezTo>
                <a:cubicBezTo>
                  <a:pt x="9831303" y="160835"/>
                  <a:pt x="9761030" y="178839"/>
                  <a:pt x="9615389" y="192143"/>
                </a:cubicBezTo>
                <a:cubicBezTo>
                  <a:pt x="9469748" y="205447"/>
                  <a:pt x="9203202" y="210560"/>
                  <a:pt x="8804487" y="192143"/>
                </a:cubicBezTo>
                <a:cubicBezTo>
                  <a:pt x="8405772" y="173726"/>
                  <a:pt x="8518977" y="177417"/>
                  <a:pt x="8440979" y="192143"/>
                </a:cubicBezTo>
                <a:cubicBezTo>
                  <a:pt x="8362981" y="206869"/>
                  <a:pt x="8252728" y="177455"/>
                  <a:pt x="8077471" y="192143"/>
                </a:cubicBezTo>
                <a:cubicBezTo>
                  <a:pt x="7902214" y="206831"/>
                  <a:pt x="7385238" y="208432"/>
                  <a:pt x="7154720" y="192143"/>
                </a:cubicBezTo>
                <a:cubicBezTo>
                  <a:pt x="6924202" y="175854"/>
                  <a:pt x="6815933" y="217316"/>
                  <a:pt x="6567514" y="192143"/>
                </a:cubicBezTo>
                <a:cubicBezTo>
                  <a:pt x="6319095" y="166970"/>
                  <a:pt x="6071855" y="161692"/>
                  <a:pt x="5868460" y="192143"/>
                </a:cubicBezTo>
                <a:cubicBezTo>
                  <a:pt x="5665065" y="222594"/>
                  <a:pt x="5648756" y="178903"/>
                  <a:pt x="5504952" y="192143"/>
                </a:cubicBezTo>
                <a:cubicBezTo>
                  <a:pt x="5361148" y="205383"/>
                  <a:pt x="5104451" y="165412"/>
                  <a:pt x="4917747" y="192143"/>
                </a:cubicBezTo>
                <a:cubicBezTo>
                  <a:pt x="4731044" y="218874"/>
                  <a:pt x="4440841" y="198507"/>
                  <a:pt x="4106845" y="192143"/>
                </a:cubicBezTo>
                <a:cubicBezTo>
                  <a:pt x="3772849" y="185779"/>
                  <a:pt x="3558859" y="174196"/>
                  <a:pt x="3407791" y="192143"/>
                </a:cubicBezTo>
                <a:cubicBezTo>
                  <a:pt x="3256723" y="210090"/>
                  <a:pt x="3142337" y="193716"/>
                  <a:pt x="2932434" y="192143"/>
                </a:cubicBezTo>
                <a:cubicBezTo>
                  <a:pt x="2722531" y="190570"/>
                  <a:pt x="2323679" y="184584"/>
                  <a:pt x="2121532" y="192143"/>
                </a:cubicBezTo>
                <a:cubicBezTo>
                  <a:pt x="1919385" y="199702"/>
                  <a:pt x="1632581" y="204559"/>
                  <a:pt x="1198781" y="192143"/>
                </a:cubicBezTo>
                <a:cubicBezTo>
                  <a:pt x="764981" y="179727"/>
                  <a:pt x="427644" y="204913"/>
                  <a:pt x="192143" y="192143"/>
                </a:cubicBezTo>
                <a:close/>
              </a:path>
            </a:pathLst>
          </a:custGeom>
          <a:solidFill>
            <a:schemeClr val="tx1"/>
          </a:solidFill>
          <a:ln>
            <a:noFill/>
            <a:prstDash val="dashDot"/>
            <a:extLst>
              <a:ext uri="{C807C97D-BFC1-408E-A445-0C87EB9F89A2}">
                <ask:lineSketchStyleProps xmlns="" xmlns:ask="http://schemas.microsoft.com/office/drawing/2018/sketchyshapes" sd="3592349838">
                  <a:prstGeom prst="frame">
                    <a:avLst>
                      <a:gd name="adj1" fmla="val 3046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8196B6-CA79-4D4B-A276-6D4F4B752912}"/>
              </a:ext>
            </a:extLst>
          </p:cNvPr>
          <p:cNvGrpSpPr/>
          <p:nvPr/>
        </p:nvGrpSpPr>
        <p:grpSpPr>
          <a:xfrm>
            <a:off x="1575353" y="1021554"/>
            <a:ext cx="5993295" cy="3637722"/>
            <a:chOff x="3757943" y="995361"/>
            <a:chExt cx="7532909" cy="5352430"/>
          </a:xfrm>
        </p:grpSpPr>
        <p:sp>
          <p:nvSpPr>
            <p:cNvPr id="5" name="Rounded Rectangle 550">
              <a:extLst>
                <a:ext uri="{FF2B5EF4-FFF2-40B4-BE49-F238E27FC236}">
                  <a16:creationId xmlns:a16="http://schemas.microsoft.com/office/drawing/2014/main" id="{9F52FC52-DA62-4BB5-AB34-93D975FDE965}"/>
                </a:ext>
              </a:extLst>
            </p:cNvPr>
            <p:cNvSpPr/>
            <p:nvPr/>
          </p:nvSpPr>
          <p:spPr>
            <a:xfrm>
              <a:off x="5072155" y="2094319"/>
              <a:ext cx="1975673" cy="979977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5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System Design</a:t>
              </a:r>
              <a:endPara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549">
              <a:extLst>
                <a:ext uri="{FF2B5EF4-FFF2-40B4-BE49-F238E27FC236}">
                  <a16:creationId xmlns:a16="http://schemas.microsoft.com/office/drawing/2014/main" id="{900C00A0-552D-4543-9B2D-904A0DBB1421}"/>
                </a:ext>
              </a:extLst>
            </p:cNvPr>
            <p:cNvSpPr/>
            <p:nvPr/>
          </p:nvSpPr>
          <p:spPr>
            <a:xfrm>
              <a:off x="6524045" y="3193279"/>
              <a:ext cx="1975673" cy="979977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5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Implementation</a:t>
              </a:r>
              <a:endPara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ounded Rectangle 548">
              <a:extLst>
                <a:ext uri="{FF2B5EF4-FFF2-40B4-BE49-F238E27FC236}">
                  <a16:creationId xmlns:a16="http://schemas.microsoft.com/office/drawing/2014/main" id="{0696B4E0-C145-406E-9E12-736B067E5904}"/>
                </a:ext>
              </a:extLst>
            </p:cNvPr>
            <p:cNvSpPr/>
            <p:nvPr/>
          </p:nvSpPr>
          <p:spPr>
            <a:xfrm>
              <a:off x="7988451" y="4280546"/>
              <a:ext cx="1975673" cy="979977"/>
            </a:xfrm>
            <a:prstGeom prst="roundRect">
              <a:avLst>
                <a:gd name="adj" fmla="val 50000"/>
              </a:avLst>
            </a:prstGeom>
            <a:solidFill>
              <a:srgbClr val="7030A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5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Integration and Testing</a:t>
              </a:r>
              <a:endPara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ounded Rectangle 30">
              <a:extLst>
                <a:ext uri="{FF2B5EF4-FFF2-40B4-BE49-F238E27FC236}">
                  <a16:creationId xmlns:a16="http://schemas.microsoft.com/office/drawing/2014/main" id="{81A4DFBF-EA06-4B14-8DF3-9B02F66658F0}"/>
                </a:ext>
              </a:extLst>
            </p:cNvPr>
            <p:cNvSpPr/>
            <p:nvPr/>
          </p:nvSpPr>
          <p:spPr>
            <a:xfrm>
              <a:off x="9315179" y="5367814"/>
              <a:ext cx="1975673" cy="979977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425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Deployment and Maintenance</a:t>
              </a:r>
              <a:endParaRPr lang="en-US" sz="1425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5850DDA-2817-4EB1-AA16-2CEF18CC0E64}"/>
                </a:ext>
              </a:extLst>
            </p:cNvPr>
            <p:cNvCxnSpPr/>
            <p:nvPr/>
          </p:nvCxnSpPr>
          <p:spPr>
            <a:xfrm>
              <a:off x="7049729" y="2515198"/>
              <a:ext cx="47691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280D71-E254-4DEA-9DCD-EADB62904C80}"/>
                </a:ext>
              </a:extLst>
            </p:cNvPr>
            <p:cNvCxnSpPr/>
            <p:nvPr/>
          </p:nvCxnSpPr>
          <p:spPr>
            <a:xfrm>
              <a:off x="7527434" y="2526888"/>
              <a:ext cx="0" cy="6745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0B3263-7A99-41F0-8059-53BE8F18D443}"/>
                </a:ext>
              </a:extLst>
            </p:cNvPr>
            <p:cNvCxnSpPr/>
            <p:nvPr/>
          </p:nvCxnSpPr>
          <p:spPr>
            <a:xfrm>
              <a:off x="8514135" y="3590774"/>
              <a:ext cx="463261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981228-3C40-4124-8A0A-F380A26AA74E}"/>
                </a:ext>
              </a:extLst>
            </p:cNvPr>
            <p:cNvCxnSpPr/>
            <p:nvPr/>
          </p:nvCxnSpPr>
          <p:spPr>
            <a:xfrm>
              <a:off x="8991841" y="3590774"/>
              <a:ext cx="0" cy="7127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140CA9-B61E-434A-A002-BCC15A29847C}"/>
                </a:ext>
              </a:extLst>
            </p:cNvPr>
            <p:cNvCxnSpPr/>
            <p:nvPr/>
          </p:nvCxnSpPr>
          <p:spPr>
            <a:xfrm>
              <a:off x="9970172" y="4734895"/>
              <a:ext cx="436011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24E22A-A4E4-4218-A47F-B3308ED90887}"/>
                </a:ext>
              </a:extLst>
            </p:cNvPr>
            <p:cNvCxnSpPr>
              <a:cxnSpLocks/>
            </p:cNvCxnSpPr>
            <p:nvPr/>
          </p:nvCxnSpPr>
          <p:spPr>
            <a:xfrm>
              <a:off x="10406183" y="4734895"/>
              <a:ext cx="0" cy="6366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ounded Rectangle 566">
              <a:extLst>
                <a:ext uri="{FF2B5EF4-FFF2-40B4-BE49-F238E27FC236}">
                  <a16:creationId xmlns:a16="http://schemas.microsoft.com/office/drawing/2014/main" id="{F548C64C-5FD9-476F-AE59-C226F38AA453}"/>
                </a:ext>
              </a:extLst>
            </p:cNvPr>
            <p:cNvSpPr/>
            <p:nvPr/>
          </p:nvSpPr>
          <p:spPr>
            <a:xfrm>
              <a:off x="3757943" y="995361"/>
              <a:ext cx="1975673" cy="979977"/>
            </a:xfrm>
            <a:prstGeom prst="roundRect">
              <a:avLst>
                <a:gd name="adj" fmla="val 38698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buClrTx/>
                <a:defRPr/>
              </a:pPr>
              <a:r>
                <a:rPr lang="en-US" sz="15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Requirement Analysis</a:t>
              </a:r>
              <a:endParaRPr lang="en-US" sz="105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D035B1B-447F-4E11-B232-A2D49D37F159}"/>
                </a:ext>
              </a:extLst>
            </p:cNvPr>
            <p:cNvCxnSpPr/>
            <p:nvPr/>
          </p:nvCxnSpPr>
          <p:spPr>
            <a:xfrm>
              <a:off x="5735518" y="1439621"/>
              <a:ext cx="47691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B74204D-66A6-4C38-AF6A-B322FC63E7BC}"/>
                </a:ext>
              </a:extLst>
            </p:cNvPr>
            <p:cNvCxnSpPr/>
            <p:nvPr/>
          </p:nvCxnSpPr>
          <p:spPr>
            <a:xfrm>
              <a:off x="6200707" y="1427930"/>
              <a:ext cx="0" cy="6745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4F5476-A601-4CCC-A0D9-3936CBBFEDE0}"/>
              </a:ext>
            </a:extLst>
          </p:cNvPr>
          <p:cNvSpPr txBox="1"/>
          <p:nvPr/>
        </p:nvSpPr>
        <p:spPr>
          <a:xfrm>
            <a:off x="546652" y="484224"/>
            <a:ext cx="42084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WATERFALL MODEL</a:t>
            </a:r>
          </a:p>
        </p:txBody>
      </p:sp>
    </p:spTree>
    <p:extLst>
      <p:ext uri="{BB962C8B-B14F-4D97-AF65-F5344CB8AC3E}">
        <p14:creationId xmlns:p14="http://schemas.microsoft.com/office/powerpoint/2010/main" val="40516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0"/>
          <p:cNvSpPr txBox="1">
            <a:spLocks noGrp="1"/>
          </p:cNvSpPr>
          <p:nvPr>
            <p:ph type="title"/>
          </p:nvPr>
        </p:nvSpPr>
        <p:spPr>
          <a:xfrm>
            <a:off x="728362" y="2063200"/>
            <a:ext cx="3883143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latin typeface="Times" panose="02020603050405020304" pitchFamily="18" charset="0"/>
                <a:cs typeface="Times" panose="02020603050405020304" pitchFamily="18" charset="0"/>
              </a:rPr>
              <a:t>Use </a:t>
            </a:r>
            <a:r>
              <a:rPr lang="en" sz="7200" dirty="0" smtClean="0">
                <a:latin typeface="Times" panose="02020603050405020304" pitchFamily="18" charset="0"/>
                <a:cs typeface="Times" panose="02020603050405020304" pitchFamily="18" charset="0"/>
              </a:rPr>
              <a:t>Case</a:t>
            </a:r>
            <a:r>
              <a:rPr lang="en" sz="6600" dirty="0" smtClean="0">
                <a:latin typeface="Times" panose="02020603050405020304" pitchFamily="18" charset="0"/>
                <a:cs typeface="Times" panose="02020603050405020304" pitchFamily="18" charset="0"/>
              </a:rPr>
              <a:t> Diagram</a:t>
            </a:r>
            <a:endParaRPr sz="6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642" name="Google Shape;1642;p40"/>
          <p:cNvGrpSpPr/>
          <p:nvPr/>
        </p:nvGrpSpPr>
        <p:grpSpPr>
          <a:xfrm>
            <a:off x="4689056" y="170858"/>
            <a:ext cx="4137935" cy="4972638"/>
            <a:chOff x="4689056" y="170858"/>
            <a:chExt cx="4137935" cy="4972638"/>
          </a:xfrm>
        </p:grpSpPr>
        <p:grpSp>
          <p:nvGrpSpPr>
            <p:cNvPr id="1643" name="Google Shape;1643;p40"/>
            <p:cNvGrpSpPr/>
            <p:nvPr/>
          </p:nvGrpSpPr>
          <p:grpSpPr>
            <a:xfrm>
              <a:off x="5313076" y="1838325"/>
              <a:ext cx="3440772" cy="3305172"/>
              <a:chOff x="10381150" y="1238900"/>
              <a:chExt cx="4415775" cy="4241750"/>
            </a:xfrm>
          </p:grpSpPr>
          <p:sp>
            <p:nvSpPr>
              <p:cNvPr id="1644" name="Google Shape;1644;p40"/>
              <p:cNvSpPr/>
              <p:nvPr/>
            </p:nvSpPr>
            <p:spPr>
              <a:xfrm>
                <a:off x="11086350" y="3222975"/>
                <a:ext cx="1580600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63224" h="32737" extrusionOk="0">
                    <a:moveTo>
                      <a:pt x="63223" y="27296"/>
                    </a:moveTo>
                    <a:lnTo>
                      <a:pt x="55837" y="28056"/>
                    </a:lnTo>
                    <a:lnTo>
                      <a:pt x="16414" y="32007"/>
                    </a:lnTo>
                    <a:lnTo>
                      <a:pt x="9180" y="32737"/>
                    </a:lnTo>
                    <a:cubicBezTo>
                      <a:pt x="7660" y="31126"/>
                      <a:pt x="6383" y="29515"/>
                      <a:pt x="5319" y="27934"/>
                    </a:cubicBezTo>
                    <a:cubicBezTo>
                      <a:pt x="5259" y="27813"/>
                      <a:pt x="5137" y="27691"/>
                      <a:pt x="5076" y="27570"/>
                    </a:cubicBezTo>
                    <a:cubicBezTo>
                      <a:pt x="1064" y="21642"/>
                      <a:pt x="0" y="16597"/>
                      <a:pt x="0" y="16597"/>
                    </a:cubicBezTo>
                    <a:lnTo>
                      <a:pt x="40821" y="1"/>
                    </a:lnTo>
                    <a:cubicBezTo>
                      <a:pt x="44013" y="1065"/>
                      <a:pt x="47326" y="3952"/>
                      <a:pt x="50366" y="7448"/>
                    </a:cubicBezTo>
                    <a:cubicBezTo>
                      <a:pt x="53770" y="11399"/>
                      <a:pt x="56901" y="16141"/>
                      <a:pt x="59211" y="19971"/>
                    </a:cubicBezTo>
                    <a:cubicBezTo>
                      <a:pt x="61673" y="24135"/>
                      <a:pt x="63223" y="27296"/>
                      <a:pt x="63223" y="272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0"/>
              <p:cNvSpPr/>
              <p:nvPr/>
            </p:nvSpPr>
            <p:spPr>
              <a:xfrm>
                <a:off x="11086350" y="3222975"/>
                <a:ext cx="1019800" cy="414175"/>
              </a:xfrm>
              <a:custGeom>
                <a:avLst/>
                <a:gdLst/>
                <a:ahLst/>
                <a:cxnLst/>
                <a:rect l="l" t="t" r="r" b="b"/>
                <a:pathLst>
                  <a:path w="40792" h="16567" fill="none" extrusionOk="0">
                    <a:moveTo>
                      <a:pt x="0" y="16566"/>
                    </a:moveTo>
                    <a:lnTo>
                      <a:pt x="40791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40"/>
              <p:cNvSpPr/>
              <p:nvPr/>
            </p:nvSpPr>
            <p:spPr>
              <a:xfrm>
                <a:off x="11496675" y="3368125"/>
                <a:ext cx="1069200" cy="654275"/>
              </a:xfrm>
              <a:custGeom>
                <a:avLst/>
                <a:gdLst/>
                <a:ahLst/>
                <a:cxnLst/>
                <a:rect l="l" t="t" r="r" b="b"/>
                <a:pathLst>
                  <a:path w="42768" h="26171" extrusionOk="0">
                    <a:moveTo>
                      <a:pt x="25351" y="0"/>
                    </a:moveTo>
                    <a:cubicBezTo>
                      <a:pt x="25351" y="487"/>
                      <a:pt x="14348" y="20031"/>
                      <a:pt x="1" y="26171"/>
                    </a:cubicBezTo>
                    <a:lnTo>
                      <a:pt x="39424" y="22219"/>
                    </a:lnTo>
                    <a:lnTo>
                      <a:pt x="41430" y="20244"/>
                    </a:lnTo>
                    <a:lnTo>
                      <a:pt x="42767" y="14165"/>
                    </a:lnTo>
                    <a:cubicBezTo>
                      <a:pt x="40488" y="10335"/>
                      <a:pt x="37357" y="5563"/>
                      <a:pt x="33892" y="1642"/>
                    </a:cubicBezTo>
                    <a:lnTo>
                      <a:pt x="25351" y="0"/>
                    </a:ln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40"/>
              <p:cNvSpPr/>
              <p:nvPr/>
            </p:nvSpPr>
            <p:spPr>
              <a:xfrm>
                <a:off x="11952625" y="1628725"/>
                <a:ext cx="1680900" cy="2132275"/>
              </a:xfrm>
              <a:custGeom>
                <a:avLst/>
                <a:gdLst/>
                <a:ahLst/>
                <a:cxnLst/>
                <a:rect l="l" t="t" r="r" b="b"/>
                <a:pathLst>
                  <a:path w="67236" h="85291" extrusionOk="0">
                    <a:moveTo>
                      <a:pt x="14104" y="36232"/>
                    </a:moveTo>
                    <a:cubicBezTo>
                      <a:pt x="14104" y="36232"/>
                      <a:pt x="3009" y="16414"/>
                      <a:pt x="19879" y="9606"/>
                    </a:cubicBezTo>
                    <a:cubicBezTo>
                      <a:pt x="19879" y="9606"/>
                      <a:pt x="20517" y="2584"/>
                      <a:pt x="33344" y="1277"/>
                    </a:cubicBezTo>
                    <a:cubicBezTo>
                      <a:pt x="46141" y="1"/>
                      <a:pt x="61673" y="9788"/>
                      <a:pt x="64439" y="27722"/>
                    </a:cubicBezTo>
                    <a:cubicBezTo>
                      <a:pt x="67235" y="45655"/>
                      <a:pt x="55077" y="55655"/>
                      <a:pt x="55077" y="55655"/>
                    </a:cubicBezTo>
                    <a:cubicBezTo>
                      <a:pt x="55077" y="55655"/>
                      <a:pt x="66172" y="66537"/>
                      <a:pt x="55077" y="75899"/>
                    </a:cubicBezTo>
                    <a:cubicBezTo>
                      <a:pt x="43983" y="85291"/>
                      <a:pt x="20304" y="79972"/>
                      <a:pt x="11155" y="72494"/>
                    </a:cubicBezTo>
                    <a:cubicBezTo>
                      <a:pt x="1976" y="65047"/>
                      <a:pt x="8146" y="54591"/>
                      <a:pt x="8146" y="54591"/>
                    </a:cubicBezTo>
                    <a:cubicBezTo>
                      <a:pt x="8146" y="54591"/>
                      <a:pt x="0" y="41552"/>
                      <a:pt x="14104" y="362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40"/>
              <p:cNvSpPr/>
              <p:nvPr/>
            </p:nvSpPr>
            <p:spPr>
              <a:xfrm>
                <a:off x="12448825" y="1628725"/>
                <a:ext cx="1114025" cy="693050"/>
              </a:xfrm>
              <a:custGeom>
                <a:avLst/>
                <a:gdLst/>
                <a:ahLst/>
                <a:cxnLst/>
                <a:rect l="l" t="t" r="r" b="b"/>
                <a:pathLst>
                  <a:path w="44561" h="27722" fill="none" extrusionOk="0">
                    <a:moveTo>
                      <a:pt x="1" y="9606"/>
                    </a:moveTo>
                    <a:cubicBezTo>
                      <a:pt x="1" y="9606"/>
                      <a:pt x="639" y="2584"/>
                      <a:pt x="13435" y="1277"/>
                    </a:cubicBezTo>
                    <a:cubicBezTo>
                      <a:pt x="26262" y="1"/>
                      <a:pt x="41795" y="9788"/>
                      <a:pt x="44561" y="27722"/>
                    </a:cubicBezTo>
                  </a:path>
                </a:pathLst>
              </a:custGeom>
              <a:solidFill>
                <a:schemeClr val="dk1"/>
              </a:solidFill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40"/>
              <p:cNvSpPr/>
              <p:nvPr/>
            </p:nvSpPr>
            <p:spPr>
              <a:xfrm>
                <a:off x="12233025" y="2374175"/>
                <a:ext cx="1082100" cy="1147075"/>
              </a:xfrm>
              <a:custGeom>
                <a:avLst/>
                <a:gdLst/>
                <a:ahLst/>
                <a:cxnLst/>
                <a:rect l="l" t="t" r="r" b="b"/>
                <a:pathLst>
                  <a:path w="43284" h="45883" extrusionOk="0">
                    <a:moveTo>
                      <a:pt x="21156" y="1"/>
                    </a:moveTo>
                    <a:cubicBezTo>
                      <a:pt x="21156" y="1"/>
                      <a:pt x="2888" y="5442"/>
                      <a:pt x="1459" y="11764"/>
                    </a:cubicBezTo>
                    <a:cubicBezTo>
                      <a:pt x="0" y="18117"/>
                      <a:pt x="7538" y="25503"/>
                      <a:pt x="7538" y="25503"/>
                    </a:cubicBezTo>
                    <a:cubicBezTo>
                      <a:pt x="7538" y="25503"/>
                      <a:pt x="5927" y="29515"/>
                      <a:pt x="7326" y="36536"/>
                    </a:cubicBezTo>
                    <a:cubicBezTo>
                      <a:pt x="8346" y="41574"/>
                      <a:pt x="12935" y="45883"/>
                      <a:pt x="19861" y="45883"/>
                    </a:cubicBezTo>
                    <a:cubicBezTo>
                      <a:pt x="22630" y="45883"/>
                      <a:pt x="25773" y="45194"/>
                      <a:pt x="29210" y="43588"/>
                    </a:cubicBezTo>
                    <a:cubicBezTo>
                      <a:pt x="41278" y="37965"/>
                      <a:pt x="36870" y="24682"/>
                      <a:pt x="36870" y="24682"/>
                    </a:cubicBezTo>
                    <a:cubicBezTo>
                      <a:pt x="36870" y="24682"/>
                      <a:pt x="40457" y="22737"/>
                      <a:pt x="41885" y="19484"/>
                    </a:cubicBezTo>
                    <a:cubicBezTo>
                      <a:pt x="43284" y="16263"/>
                      <a:pt x="40882" y="8846"/>
                      <a:pt x="40882" y="8846"/>
                    </a:cubicBezTo>
                    <a:lnTo>
                      <a:pt x="2115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40"/>
              <p:cNvSpPr/>
              <p:nvPr/>
            </p:nvSpPr>
            <p:spPr>
              <a:xfrm>
                <a:off x="13771050" y="1778425"/>
                <a:ext cx="14212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10032" extrusionOk="0">
                    <a:moveTo>
                      <a:pt x="1824" y="5290"/>
                    </a:moveTo>
                    <a:cubicBezTo>
                      <a:pt x="1824" y="5290"/>
                      <a:pt x="0" y="913"/>
                      <a:pt x="1702" y="457"/>
                    </a:cubicBezTo>
                    <a:cubicBezTo>
                      <a:pt x="3404" y="1"/>
                      <a:pt x="5684" y="7296"/>
                      <a:pt x="5593" y="8664"/>
                    </a:cubicBezTo>
                    <a:cubicBezTo>
                      <a:pt x="5471" y="10031"/>
                      <a:pt x="3708" y="9636"/>
                      <a:pt x="3192" y="9636"/>
                    </a:cubicBezTo>
                    <a:cubicBezTo>
                      <a:pt x="2645" y="9636"/>
                      <a:pt x="1824" y="5290"/>
                      <a:pt x="1824" y="5290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40"/>
              <p:cNvSpPr/>
              <p:nvPr/>
            </p:nvSpPr>
            <p:spPr>
              <a:xfrm>
                <a:off x="13523325" y="1761725"/>
                <a:ext cx="566125" cy="679350"/>
              </a:xfrm>
              <a:custGeom>
                <a:avLst/>
                <a:gdLst/>
                <a:ahLst/>
                <a:cxnLst/>
                <a:rect l="l" t="t" r="r" b="b"/>
                <a:pathLst>
                  <a:path w="22645" h="27174" extrusionOk="0">
                    <a:moveTo>
                      <a:pt x="22432" y="18541"/>
                    </a:moveTo>
                    <a:cubicBezTo>
                      <a:pt x="22432" y="18541"/>
                      <a:pt x="16292" y="8298"/>
                      <a:pt x="13830" y="5988"/>
                    </a:cubicBezTo>
                    <a:cubicBezTo>
                      <a:pt x="11307" y="3678"/>
                      <a:pt x="3374" y="0"/>
                      <a:pt x="3070" y="1094"/>
                    </a:cubicBezTo>
                    <a:cubicBezTo>
                      <a:pt x="2766" y="2189"/>
                      <a:pt x="9149" y="6292"/>
                      <a:pt x="9149" y="6292"/>
                    </a:cubicBezTo>
                    <a:cubicBezTo>
                      <a:pt x="9149" y="6292"/>
                      <a:pt x="942" y="2523"/>
                      <a:pt x="486" y="3800"/>
                    </a:cubicBezTo>
                    <a:cubicBezTo>
                      <a:pt x="0" y="5198"/>
                      <a:pt x="8359" y="8845"/>
                      <a:pt x="8359" y="8845"/>
                    </a:cubicBezTo>
                    <a:cubicBezTo>
                      <a:pt x="8359" y="8845"/>
                      <a:pt x="1550" y="7751"/>
                      <a:pt x="1246" y="9332"/>
                    </a:cubicBezTo>
                    <a:cubicBezTo>
                      <a:pt x="1064" y="10335"/>
                      <a:pt x="8146" y="11368"/>
                      <a:pt x="8146" y="11368"/>
                    </a:cubicBezTo>
                    <a:cubicBezTo>
                      <a:pt x="8146" y="11368"/>
                      <a:pt x="1885" y="11672"/>
                      <a:pt x="2888" y="13101"/>
                    </a:cubicBezTo>
                    <a:cubicBezTo>
                      <a:pt x="3283" y="13739"/>
                      <a:pt x="9727" y="13708"/>
                      <a:pt x="9727" y="13708"/>
                    </a:cubicBezTo>
                    <a:cubicBezTo>
                      <a:pt x="9727" y="13708"/>
                      <a:pt x="11003" y="16474"/>
                      <a:pt x="13222" y="17356"/>
                    </a:cubicBezTo>
                    <a:cubicBezTo>
                      <a:pt x="13222" y="17356"/>
                      <a:pt x="16353" y="27174"/>
                      <a:pt x="16627" y="27113"/>
                    </a:cubicBezTo>
                    <a:cubicBezTo>
                      <a:pt x="16931" y="27113"/>
                      <a:pt x="22645" y="25472"/>
                      <a:pt x="22645" y="2547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0"/>
              <p:cNvSpPr/>
              <p:nvPr/>
            </p:nvSpPr>
            <p:spPr>
              <a:xfrm>
                <a:off x="10867500" y="2122650"/>
                <a:ext cx="376925" cy="639100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25564" extrusionOk="0">
                    <a:moveTo>
                      <a:pt x="12219" y="24165"/>
                    </a:moveTo>
                    <a:cubicBezTo>
                      <a:pt x="10943" y="25564"/>
                      <a:pt x="4164" y="24743"/>
                      <a:pt x="4164" y="24834"/>
                    </a:cubicBezTo>
                    <a:cubicBezTo>
                      <a:pt x="4164" y="24834"/>
                      <a:pt x="3982" y="24591"/>
                      <a:pt x="3678" y="24074"/>
                    </a:cubicBezTo>
                    <a:cubicBezTo>
                      <a:pt x="2584" y="22372"/>
                      <a:pt x="0" y="18086"/>
                      <a:pt x="30" y="15655"/>
                    </a:cubicBezTo>
                    <a:cubicBezTo>
                      <a:pt x="61" y="13071"/>
                      <a:pt x="3192" y="11004"/>
                      <a:pt x="5471" y="10214"/>
                    </a:cubicBezTo>
                    <a:cubicBezTo>
                      <a:pt x="5866" y="10062"/>
                      <a:pt x="6262" y="9940"/>
                      <a:pt x="6596" y="9910"/>
                    </a:cubicBezTo>
                    <a:cubicBezTo>
                      <a:pt x="6596" y="9910"/>
                      <a:pt x="4894" y="1"/>
                      <a:pt x="6748" y="457"/>
                    </a:cubicBezTo>
                    <a:cubicBezTo>
                      <a:pt x="7842" y="730"/>
                      <a:pt x="10699" y="12798"/>
                      <a:pt x="11003" y="15472"/>
                    </a:cubicBezTo>
                    <a:cubicBezTo>
                      <a:pt x="11003" y="15472"/>
                      <a:pt x="12067" y="10639"/>
                      <a:pt x="13587" y="10822"/>
                    </a:cubicBezTo>
                    <a:cubicBezTo>
                      <a:pt x="15076" y="10974"/>
                      <a:pt x="13465" y="22798"/>
                      <a:pt x="12219" y="24165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40"/>
              <p:cNvSpPr/>
              <p:nvPr/>
            </p:nvSpPr>
            <p:spPr>
              <a:xfrm>
                <a:off x="10867500" y="2378750"/>
                <a:ext cx="245450" cy="347300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13892" extrusionOk="0">
                    <a:moveTo>
                      <a:pt x="5471" y="0"/>
                    </a:moveTo>
                    <a:cubicBezTo>
                      <a:pt x="3192" y="821"/>
                      <a:pt x="61" y="2857"/>
                      <a:pt x="30" y="5441"/>
                    </a:cubicBezTo>
                    <a:cubicBezTo>
                      <a:pt x="0" y="7873"/>
                      <a:pt x="2584" y="12159"/>
                      <a:pt x="3678" y="13891"/>
                    </a:cubicBezTo>
                    <a:cubicBezTo>
                      <a:pt x="6262" y="13739"/>
                      <a:pt x="8389" y="11915"/>
                      <a:pt x="8997" y="9210"/>
                    </a:cubicBezTo>
                    <a:cubicBezTo>
                      <a:pt x="9818" y="5259"/>
                      <a:pt x="6748" y="243"/>
                      <a:pt x="6748" y="243"/>
                    </a:cubicBezTo>
                    <a:lnTo>
                      <a:pt x="5471" y="0"/>
                    </a:ln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40"/>
              <p:cNvSpPr/>
              <p:nvPr/>
            </p:nvSpPr>
            <p:spPr>
              <a:xfrm>
                <a:off x="10941200" y="2678150"/>
                <a:ext cx="634525" cy="1424050"/>
              </a:xfrm>
              <a:custGeom>
                <a:avLst/>
                <a:gdLst/>
                <a:ahLst/>
                <a:cxnLst/>
                <a:rect l="l" t="t" r="r" b="b"/>
                <a:pathLst>
                  <a:path w="25381" h="56962" extrusionOk="0">
                    <a:moveTo>
                      <a:pt x="10609" y="730"/>
                    </a:moveTo>
                    <a:cubicBezTo>
                      <a:pt x="10609" y="730"/>
                      <a:pt x="25381" y="34985"/>
                      <a:pt x="23192" y="46293"/>
                    </a:cubicBezTo>
                    <a:cubicBezTo>
                      <a:pt x="21125" y="56961"/>
                      <a:pt x="9241" y="56384"/>
                      <a:pt x="5411" y="49211"/>
                    </a:cubicBezTo>
                    <a:cubicBezTo>
                      <a:pt x="1551" y="42037"/>
                      <a:pt x="0" y="2766"/>
                      <a:pt x="0" y="2766"/>
                    </a:cubicBezTo>
                    <a:cubicBezTo>
                      <a:pt x="0" y="2766"/>
                      <a:pt x="5441" y="0"/>
                      <a:pt x="10609" y="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40"/>
              <p:cNvSpPr/>
              <p:nvPr/>
            </p:nvSpPr>
            <p:spPr>
              <a:xfrm>
                <a:off x="13376650" y="2947150"/>
                <a:ext cx="1248525" cy="1071450"/>
              </a:xfrm>
              <a:custGeom>
                <a:avLst/>
                <a:gdLst/>
                <a:ahLst/>
                <a:cxnLst/>
                <a:rect l="l" t="t" r="r" b="b"/>
                <a:pathLst>
                  <a:path w="49941" h="42858" extrusionOk="0">
                    <a:moveTo>
                      <a:pt x="49576" y="18420"/>
                    </a:moveTo>
                    <a:lnTo>
                      <a:pt x="47357" y="19605"/>
                    </a:lnTo>
                    <a:lnTo>
                      <a:pt x="32038" y="27691"/>
                    </a:lnTo>
                    <a:lnTo>
                      <a:pt x="3435" y="42858"/>
                    </a:lnTo>
                    <a:cubicBezTo>
                      <a:pt x="3435" y="42858"/>
                      <a:pt x="1" y="28146"/>
                      <a:pt x="2220" y="17690"/>
                    </a:cubicBezTo>
                    <a:cubicBezTo>
                      <a:pt x="2706" y="15350"/>
                      <a:pt x="3496" y="13222"/>
                      <a:pt x="4651" y="11520"/>
                    </a:cubicBezTo>
                    <a:lnTo>
                      <a:pt x="47114" y="0"/>
                    </a:lnTo>
                    <a:cubicBezTo>
                      <a:pt x="47114" y="0"/>
                      <a:pt x="48816" y="3678"/>
                      <a:pt x="49515" y="9484"/>
                    </a:cubicBezTo>
                    <a:cubicBezTo>
                      <a:pt x="49850" y="12128"/>
                      <a:pt x="49941" y="15107"/>
                      <a:pt x="49576" y="184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0"/>
              <p:cNvSpPr/>
              <p:nvPr/>
            </p:nvSpPr>
            <p:spPr>
              <a:xfrm>
                <a:off x="13492925" y="2947900"/>
                <a:ext cx="1062350" cy="288025"/>
              </a:xfrm>
              <a:custGeom>
                <a:avLst/>
                <a:gdLst/>
                <a:ahLst/>
                <a:cxnLst/>
                <a:rect l="l" t="t" r="r" b="b"/>
                <a:pathLst>
                  <a:path w="42494" h="11521" fill="none" extrusionOk="0">
                    <a:moveTo>
                      <a:pt x="0" y="11521"/>
                    </a:moveTo>
                    <a:lnTo>
                      <a:pt x="42493" y="1"/>
                    </a:ln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40"/>
              <p:cNvSpPr/>
              <p:nvPr/>
            </p:nvSpPr>
            <p:spPr>
              <a:xfrm>
                <a:off x="13376650" y="3390150"/>
                <a:ext cx="800950" cy="6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8" h="25169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" y="10518"/>
                      <a:pt x="3435" y="25168"/>
                      <a:pt x="3435" y="25168"/>
                    </a:cubicBezTo>
                    <a:lnTo>
                      <a:pt x="32038" y="10001"/>
                    </a:lnTo>
                    <a:cubicBezTo>
                      <a:pt x="19758" y="9819"/>
                      <a:pt x="4135" y="1977"/>
                      <a:pt x="2220" y="1"/>
                    </a:cubicBezTo>
                    <a:close/>
                  </a:path>
                </a:pathLst>
              </a:custGeom>
              <a:solidFill>
                <a:srgbClr val="0D092A">
                  <a:alpha val="19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40"/>
              <p:cNvSpPr/>
              <p:nvPr/>
            </p:nvSpPr>
            <p:spPr>
              <a:xfrm>
                <a:off x="11973900" y="3149275"/>
                <a:ext cx="1646700" cy="2331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93255" extrusionOk="0">
                    <a:moveTo>
                      <a:pt x="65868" y="68056"/>
                    </a:moveTo>
                    <a:lnTo>
                      <a:pt x="65868" y="72281"/>
                    </a:lnTo>
                    <a:cubicBezTo>
                      <a:pt x="65868" y="73375"/>
                      <a:pt x="65868" y="74500"/>
                      <a:pt x="65837" y="75655"/>
                    </a:cubicBezTo>
                    <a:cubicBezTo>
                      <a:pt x="65837" y="77053"/>
                      <a:pt x="65807" y="78451"/>
                      <a:pt x="65777" y="79880"/>
                    </a:cubicBezTo>
                    <a:cubicBezTo>
                      <a:pt x="65716" y="80974"/>
                      <a:pt x="65685" y="82099"/>
                      <a:pt x="65655" y="83254"/>
                    </a:cubicBezTo>
                    <a:cubicBezTo>
                      <a:pt x="65533" y="86567"/>
                      <a:pt x="65351" y="89911"/>
                      <a:pt x="65108" y="93254"/>
                    </a:cubicBezTo>
                    <a:lnTo>
                      <a:pt x="304" y="93254"/>
                    </a:lnTo>
                    <a:cubicBezTo>
                      <a:pt x="304" y="93254"/>
                      <a:pt x="152" y="89485"/>
                      <a:pt x="31" y="83254"/>
                    </a:cubicBezTo>
                    <a:cubicBezTo>
                      <a:pt x="31" y="82190"/>
                      <a:pt x="0" y="81096"/>
                      <a:pt x="0" y="79880"/>
                    </a:cubicBezTo>
                    <a:lnTo>
                      <a:pt x="0" y="75655"/>
                    </a:lnTo>
                    <a:lnTo>
                      <a:pt x="0" y="72281"/>
                    </a:lnTo>
                    <a:cubicBezTo>
                      <a:pt x="0" y="70913"/>
                      <a:pt x="0" y="69485"/>
                      <a:pt x="31" y="68056"/>
                    </a:cubicBezTo>
                    <a:cubicBezTo>
                      <a:pt x="31" y="66962"/>
                      <a:pt x="61" y="65837"/>
                      <a:pt x="61" y="64682"/>
                    </a:cubicBezTo>
                    <a:cubicBezTo>
                      <a:pt x="122" y="63314"/>
                      <a:pt x="122" y="61886"/>
                      <a:pt x="152" y="60457"/>
                    </a:cubicBezTo>
                    <a:cubicBezTo>
                      <a:pt x="183" y="59363"/>
                      <a:pt x="183" y="58208"/>
                      <a:pt x="213" y="57083"/>
                    </a:cubicBezTo>
                    <a:cubicBezTo>
                      <a:pt x="274" y="55715"/>
                      <a:pt x="304" y="54287"/>
                      <a:pt x="335" y="52858"/>
                    </a:cubicBezTo>
                    <a:cubicBezTo>
                      <a:pt x="365" y="51764"/>
                      <a:pt x="426" y="50609"/>
                      <a:pt x="487" y="49484"/>
                    </a:cubicBezTo>
                    <a:cubicBezTo>
                      <a:pt x="578" y="48056"/>
                      <a:pt x="608" y="46658"/>
                      <a:pt x="669" y="45259"/>
                    </a:cubicBezTo>
                    <a:cubicBezTo>
                      <a:pt x="730" y="44165"/>
                      <a:pt x="791" y="43010"/>
                      <a:pt x="882" y="41886"/>
                    </a:cubicBezTo>
                    <a:cubicBezTo>
                      <a:pt x="943" y="40457"/>
                      <a:pt x="1034" y="39059"/>
                      <a:pt x="1125" y="37661"/>
                    </a:cubicBezTo>
                    <a:cubicBezTo>
                      <a:pt x="1216" y="36566"/>
                      <a:pt x="1277" y="35411"/>
                      <a:pt x="1368" y="34287"/>
                    </a:cubicBezTo>
                    <a:cubicBezTo>
                      <a:pt x="2158" y="23739"/>
                      <a:pt x="3374" y="12949"/>
                      <a:pt x="5228" y="2888"/>
                    </a:cubicBezTo>
                    <a:cubicBezTo>
                      <a:pt x="5228" y="2888"/>
                      <a:pt x="11855" y="1338"/>
                      <a:pt x="21794" y="578"/>
                    </a:cubicBezTo>
                    <a:cubicBezTo>
                      <a:pt x="22463" y="517"/>
                      <a:pt x="23101" y="456"/>
                      <a:pt x="23739" y="426"/>
                    </a:cubicBezTo>
                    <a:cubicBezTo>
                      <a:pt x="28511" y="122"/>
                      <a:pt x="34013" y="0"/>
                      <a:pt x="39849" y="304"/>
                    </a:cubicBezTo>
                    <a:lnTo>
                      <a:pt x="41794" y="426"/>
                    </a:lnTo>
                    <a:cubicBezTo>
                      <a:pt x="47873" y="851"/>
                      <a:pt x="54287" y="1763"/>
                      <a:pt x="60700" y="3344"/>
                    </a:cubicBezTo>
                    <a:cubicBezTo>
                      <a:pt x="60700" y="3344"/>
                      <a:pt x="62798" y="15837"/>
                      <a:pt x="64318" y="34287"/>
                    </a:cubicBezTo>
                    <a:cubicBezTo>
                      <a:pt x="64409" y="35381"/>
                      <a:pt x="64500" y="36505"/>
                      <a:pt x="64591" y="37661"/>
                    </a:cubicBezTo>
                    <a:cubicBezTo>
                      <a:pt x="64713" y="39028"/>
                      <a:pt x="64774" y="40427"/>
                      <a:pt x="64895" y="41886"/>
                    </a:cubicBezTo>
                    <a:cubicBezTo>
                      <a:pt x="64956" y="42980"/>
                      <a:pt x="65047" y="44104"/>
                      <a:pt x="65108" y="45259"/>
                    </a:cubicBezTo>
                    <a:cubicBezTo>
                      <a:pt x="65199" y="46627"/>
                      <a:pt x="65260" y="48025"/>
                      <a:pt x="65351" y="49484"/>
                    </a:cubicBezTo>
                    <a:cubicBezTo>
                      <a:pt x="65381" y="50579"/>
                      <a:pt x="65442" y="51703"/>
                      <a:pt x="65503" y="52858"/>
                    </a:cubicBezTo>
                    <a:cubicBezTo>
                      <a:pt x="65533" y="54257"/>
                      <a:pt x="65594" y="55624"/>
                      <a:pt x="65655" y="57083"/>
                    </a:cubicBezTo>
                    <a:cubicBezTo>
                      <a:pt x="65685" y="58178"/>
                      <a:pt x="65716" y="59302"/>
                      <a:pt x="65777" y="60457"/>
                    </a:cubicBezTo>
                    <a:cubicBezTo>
                      <a:pt x="65807" y="61855"/>
                      <a:pt x="65837" y="63254"/>
                      <a:pt x="65837" y="64682"/>
                    </a:cubicBezTo>
                    <a:cubicBezTo>
                      <a:pt x="65868" y="65807"/>
                      <a:pt x="65868" y="66962"/>
                      <a:pt x="65868" y="680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0"/>
              <p:cNvSpPr/>
              <p:nvPr/>
            </p:nvSpPr>
            <p:spPr>
              <a:xfrm>
                <a:off x="12104600" y="3151550"/>
                <a:ext cx="1386825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5473" h="3345" fill="none" extrusionOk="0">
                    <a:moveTo>
                      <a:pt x="0" y="2888"/>
                    </a:moveTo>
                    <a:cubicBezTo>
                      <a:pt x="0" y="2888"/>
                      <a:pt x="6627" y="1308"/>
                      <a:pt x="16566" y="548"/>
                    </a:cubicBezTo>
                    <a:cubicBezTo>
                      <a:pt x="17204" y="517"/>
                      <a:pt x="17873" y="426"/>
                      <a:pt x="18511" y="396"/>
                    </a:cubicBezTo>
                    <a:cubicBezTo>
                      <a:pt x="23283" y="92"/>
                      <a:pt x="28755" y="1"/>
                      <a:pt x="34621" y="305"/>
                    </a:cubicBezTo>
                    <a:lnTo>
                      <a:pt x="36566" y="396"/>
                    </a:lnTo>
                    <a:cubicBezTo>
                      <a:pt x="42645" y="821"/>
                      <a:pt x="49059" y="1733"/>
                      <a:pt x="55472" y="3344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40"/>
              <p:cNvSpPr/>
              <p:nvPr/>
            </p:nvSpPr>
            <p:spPr>
              <a:xfrm>
                <a:off x="12520250" y="3151550"/>
                <a:ext cx="499275" cy="305500"/>
              </a:xfrm>
              <a:custGeom>
                <a:avLst/>
                <a:gdLst/>
                <a:ahLst/>
                <a:cxnLst/>
                <a:rect l="l" t="t" r="r" b="b"/>
                <a:pathLst>
                  <a:path w="19971" h="12220" extrusionOk="0">
                    <a:moveTo>
                      <a:pt x="19971" y="426"/>
                    </a:moveTo>
                    <a:lnTo>
                      <a:pt x="19971" y="2219"/>
                    </a:lnTo>
                    <a:cubicBezTo>
                      <a:pt x="19971" y="7721"/>
                      <a:pt x="15503" y="12220"/>
                      <a:pt x="9971" y="12220"/>
                    </a:cubicBezTo>
                    <a:cubicBezTo>
                      <a:pt x="4469" y="12220"/>
                      <a:pt x="1" y="7721"/>
                      <a:pt x="1" y="2219"/>
                    </a:cubicBezTo>
                    <a:lnTo>
                      <a:pt x="1" y="548"/>
                    </a:lnTo>
                    <a:cubicBezTo>
                      <a:pt x="639" y="517"/>
                      <a:pt x="1277" y="426"/>
                      <a:pt x="1916" y="396"/>
                    </a:cubicBezTo>
                    <a:cubicBezTo>
                      <a:pt x="6718" y="92"/>
                      <a:pt x="12189" y="1"/>
                      <a:pt x="18025" y="305"/>
                    </a:cubicBezTo>
                    <a:cubicBezTo>
                      <a:pt x="18694" y="335"/>
                      <a:pt x="19332" y="365"/>
                      <a:pt x="19971" y="42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40"/>
              <p:cNvSpPr/>
              <p:nvPr/>
            </p:nvSpPr>
            <p:spPr>
              <a:xfrm>
                <a:off x="12628150" y="2705500"/>
                <a:ext cx="283475" cy="659600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26384" extrusionOk="0">
                    <a:moveTo>
                      <a:pt x="11339" y="5684"/>
                    </a:moveTo>
                    <a:lnTo>
                      <a:pt x="11339" y="20730"/>
                    </a:lnTo>
                    <a:cubicBezTo>
                      <a:pt x="11339" y="23861"/>
                      <a:pt x="8785" y="26384"/>
                      <a:pt x="5655" y="26384"/>
                    </a:cubicBezTo>
                    <a:cubicBezTo>
                      <a:pt x="2524" y="26384"/>
                      <a:pt x="1" y="23831"/>
                      <a:pt x="1" y="20730"/>
                    </a:cubicBezTo>
                    <a:lnTo>
                      <a:pt x="1" y="5684"/>
                    </a:lnTo>
                    <a:lnTo>
                      <a:pt x="1" y="5593"/>
                    </a:lnTo>
                    <a:cubicBezTo>
                      <a:pt x="31" y="2493"/>
                      <a:pt x="2585" y="0"/>
                      <a:pt x="5655" y="0"/>
                    </a:cubicBezTo>
                    <a:cubicBezTo>
                      <a:pt x="7235" y="0"/>
                      <a:pt x="8664" y="669"/>
                      <a:pt x="9697" y="1672"/>
                    </a:cubicBezTo>
                    <a:cubicBezTo>
                      <a:pt x="10275" y="2250"/>
                      <a:pt x="10670" y="2888"/>
                      <a:pt x="10974" y="3648"/>
                    </a:cubicBezTo>
                    <a:cubicBezTo>
                      <a:pt x="11217" y="4256"/>
                      <a:pt x="11339" y="4985"/>
                      <a:pt x="11339" y="5684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40"/>
              <p:cNvSpPr/>
              <p:nvPr/>
            </p:nvSpPr>
            <p:spPr>
              <a:xfrm>
                <a:off x="12627400" y="2798200"/>
                <a:ext cx="284225" cy="344925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13797" extrusionOk="0">
                    <a:moveTo>
                      <a:pt x="7660" y="1"/>
                    </a:moveTo>
                    <a:lnTo>
                      <a:pt x="1" y="1916"/>
                    </a:lnTo>
                    <a:lnTo>
                      <a:pt x="1" y="2007"/>
                    </a:lnTo>
                    <a:lnTo>
                      <a:pt x="1" y="11490"/>
                    </a:lnTo>
                    <a:cubicBezTo>
                      <a:pt x="1495" y="12518"/>
                      <a:pt x="4030" y="13796"/>
                      <a:pt x="7716" y="13796"/>
                    </a:cubicBezTo>
                    <a:cubicBezTo>
                      <a:pt x="8828" y="13796"/>
                      <a:pt x="10044" y="13680"/>
                      <a:pt x="11369" y="13405"/>
                    </a:cubicBezTo>
                    <a:lnTo>
                      <a:pt x="11369" y="1976"/>
                    </a:lnTo>
                    <a:cubicBezTo>
                      <a:pt x="11369" y="1277"/>
                      <a:pt x="11247" y="548"/>
                      <a:pt x="10943" y="1"/>
                    </a:cubicBezTo>
                    <a:close/>
                  </a:path>
                </a:pathLst>
              </a:custGeom>
              <a:solidFill>
                <a:srgbClr val="7E242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40"/>
              <p:cNvSpPr/>
              <p:nvPr/>
            </p:nvSpPr>
            <p:spPr>
              <a:xfrm>
                <a:off x="12333325" y="1998800"/>
                <a:ext cx="859450" cy="1039550"/>
              </a:xfrm>
              <a:custGeom>
                <a:avLst/>
                <a:gdLst/>
                <a:ahLst/>
                <a:cxnLst/>
                <a:rect l="l" t="t" r="r" b="b"/>
                <a:pathLst>
                  <a:path w="34378" h="41582" extrusionOk="0">
                    <a:moveTo>
                      <a:pt x="34378" y="20882"/>
                    </a:moveTo>
                    <a:cubicBezTo>
                      <a:pt x="33679" y="28329"/>
                      <a:pt x="31551" y="41035"/>
                      <a:pt x="17296" y="41278"/>
                    </a:cubicBezTo>
                    <a:cubicBezTo>
                      <a:pt x="304" y="41582"/>
                      <a:pt x="0" y="24013"/>
                      <a:pt x="730" y="13982"/>
                    </a:cubicBezTo>
                    <a:cubicBezTo>
                      <a:pt x="1733" y="730"/>
                      <a:pt x="11004" y="1"/>
                      <a:pt x="11004" y="1"/>
                    </a:cubicBezTo>
                    <a:cubicBezTo>
                      <a:pt x="17508" y="2645"/>
                      <a:pt x="18207" y="10913"/>
                      <a:pt x="21916" y="13709"/>
                    </a:cubicBezTo>
                    <a:cubicBezTo>
                      <a:pt x="23314" y="14803"/>
                      <a:pt x="25472" y="15381"/>
                      <a:pt x="27630" y="15776"/>
                    </a:cubicBezTo>
                    <a:cubicBezTo>
                      <a:pt x="28025" y="17843"/>
                      <a:pt x="29423" y="20669"/>
                      <a:pt x="34378" y="2088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40"/>
              <p:cNvSpPr/>
              <p:nvPr/>
            </p:nvSpPr>
            <p:spPr>
              <a:xfrm>
                <a:off x="12616775" y="2792125"/>
                <a:ext cx="3252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4348" extrusionOk="0">
                    <a:moveTo>
                      <a:pt x="0" y="0"/>
                    </a:moveTo>
                    <a:cubicBezTo>
                      <a:pt x="0" y="2402"/>
                      <a:pt x="2918" y="4347"/>
                      <a:pt x="6505" y="4347"/>
                    </a:cubicBezTo>
                    <a:cubicBezTo>
                      <a:pt x="10061" y="4347"/>
                      <a:pt x="13009" y="2402"/>
                      <a:pt x="130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40"/>
              <p:cNvSpPr/>
              <p:nvPr/>
            </p:nvSpPr>
            <p:spPr>
              <a:xfrm>
                <a:off x="13853875" y="2165975"/>
                <a:ext cx="943050" cy="1367075"/>
              </a:xfrm>
              <a:custGeom>
                <a:avLst/>
                <a:gdLst/>
                <a:ahLst/>
                <a:cxnLst/>
                <a:rect l="l" t="t" r="r" b="b"/>
                <a:pathLst>
                  <a:path w="37722" h="54683" extrusionOk="0">
                    <a:moveTo>
                      <a:pt x="0" y="5441"/>
                    </a:moveTo>
                    <a:cubicBezTo>
                      <a:pt x="0" y="5441"/>
                      <a:pt x="11459" y="40943"/>
                      <a:pt x="20548" y="47995"/>
                    </a:cubicBezTo>
                    <a:cubicBezTo>
                      <a:pt x="29089" y="54682"/>
                      <a:pt x="37721" y="46415"/>
                      <a:pt x="35806" y="38451"/>
                    </a:cubicBezTo>
                    <a:cubicBezTo>
                      <a:pt x="33952" y="30518"/>
                      <a:pt x="9301" y="1"/>
                      <a:pt x="9301" y="1"/>
                    </a:cubicBezTo>
                    <a:cubicBezTo>
                      <a:pt x="9301" y="1"/>
                      <a:pt x="3435" y="1520"/>
                      <a:pt x="0" y="54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40"/>
              <p:cNvSpPr/>
              <p:nvPr/>
            </p:nvSpPr>
            <p:spPr>
              <a:xfrm>
                <a:off x="10852300" y="2348350"/>
                <a:ext cx="240150" cy="2941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1764" extrusionOk="0">
                    <a:moveTo>
                      <a:pt x="7204" y="912"/>
                    </a:moveTo>
                    <a:cubicBezTo>
                      <a:pt x="7204" y="912"/>
                      <a:pt x="9605" y="5593"/>
                      <a:pt x="8906" y="8298"/>
                    </a:cubicBezTo>
                    <a:cubicBezTo>
                      <a:pt x="8237" y="10943"/>
                      <a:pt x="6079" y="4225"/>
                      <a:pt x="6079" y="4225"/>
                    </a:cubicBezTo>
                    <a:cubicBezTo>
                      <a:pt x="6079" y="4225"/>
                      <a:pt x="7538" y="9210"/>
                      <a:pt x="6839" y="9879"/>
                    </a:cubicBezTo>
                    <a:cubicBezTo>
                      <a:pt x="6110" y="10578"/>
                      <a:pt x="4134" y="5684"/>
                      <a:pt x="4134" y="5684"/>
                    </a:cubicBezTo>
                    <a:cubicBezTo>
                      <a:pt x="4134" y="5684"/>
                      <a:pt x="5502" y="9879"/>
                      <a:pt x="4620" y="10578"/>
                    </a:cubicBezTo>
                    <a:cubicBezTo>
                      <a:pt x="3739" y="11247"/>
                      <a:pt x="2584" y="7265"/>
                      <a:pt x="2584" y="7265"/>
                    </a:cubicBezTo>
                    <a:cubicBezTo>
                      <a:pt x="2584" y="7265"/>
                      <a:pt x="3830" y="11004"/>
                      <a:pt x="2736" y="11368"/>
                    </a:cubicBezTo>
                    <a:cubicBezTo>
                      <a:pt x="1611" y="11764"/>
                      <a:pt x="335" y="8602"/>
                      <a:pt x="183" y="6171"/>
                    </a:cubicBezTo>
                    <a:cubicBezTo>
                      <a:pt x="0" y="3709"/>
                      <a:pt x="3952" y="0"/>
                      <a:pt x="7204" y="912"/>
                    </a:cubicBezTo>
                    <a:close/>
                  </a:path>
                </a:pathLst>
              </a:custGeom>
              <a:solidFill>
                <a:srgbClr val="DA86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40"/>
              <p:cNvSpPr/>
              <p:nvPr/>
            </p:nvSpPr>
            <p:spPr>
              <a:xfrm>
                <a:off x="12723900" y="2671300"/>
                <a:ext cx="438500" cy="234075"/>
              </a:xfrm>
              <a:custGeom>
                <a:avLst/>
                <a:gdLst/>
                <a:ahLst/>
                <a:cxnLst/>
                <a:rect l="l" t="t" r="r" b="b"/>
                <a:pathLst>
                  <a:path w="17540" h="9363" fill="none" extrusionOk="0">
                    <a:moveTo>
                      <a:pt x="17539" y="1"/>
                    </a:moveTo>
                    <a:cubicBezTo>
                      <a:pt x="17539" y="1"/>
                      <a:pt x="13831" y="9210"/>
                      <a:pt x="1" y="9362"/>
                    </a:cubicBezTo>
                  </a:path>
                </a:pathLst>
              </a:custGeom>
              <a:noFill/>
              <a:ln w="121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40"/>
              <p:cNvSpPr/>
              <p:nvPr/>
            </p:nvSpPr>
            <p:spPr>
              <a:xfrm>
                <a:off x="12673750" y="2852150"/>
                <a:ext cx="14060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740" extrusionOk="0">
                    <a:moveTo>
                      <a:pt x="5624" y="1885"/>
                    </a:moveTo>
                    <a:cubicBezTo>
                      <a:pt x="5624" y="2919"/>
                      <a:pt x="4378" y="3739"/>
                      <a:pt x="2827" y="3739"/>
                    </a:cubicBezTo>
                    <a:cubicBezTo>
                      <a:pt x="1247" y="3739"/>
                      <a:pt x="1" y="2919"/>
                      <a:pt x="1" y="1885"/>
                    </a:cubicBezTo>
                    <a:cubicBezTo>
                      <a:pt x="1" y="852"/>
                      <a:pt x="1247" y="31"/>
                      <a:pt x="2827" y="31"/>
                    </a:cubicBezTo>
                    <a:cubicBezTo>
                      <a:pt x="4378" y="1"/>
                      <a:pt x="5624" y="821"/>
                      <a:pt x="5624" y="1885"/>
                    </a:cubicBezTo>
                    <a:close/>
                  </a:path>
                </a:pathLst>
              </a:custGeom>
              <a:solidFill>
                <a:srgbClr val="AF93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0"/>
              <p:cNvSpPr/>
              <p:nvPr/>
            </p:nvSpPr>
            <p:spPr>
              <a:xfrm>
                <a:off x="12680600" y="2860525"/>
                <a:ext cx="13375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5350" h="3405" extrusionOk="0">
                    <a:moveTo>
                      <a:pt x="4134" y="0"/>
                    </a:moveTo>
                    <a:lnTo>
                      <a:pt x="4134" y="0"/>
                    </a:lnTo>
                    <a:cubicBezTo>
                      <a:pt x="4286" y="213"/>
                      <a:pt x="4408" y="486"/>
                      <a:pt x="4408" y="790"/>
                    </a:cubicBezTo>
                    <a:cubicBezTo>
                      <a:pt x="4408" y="1824"/>
                      <a:pt x="3131" y="2645"/>
                      <a:pt x="1581" y="2645"/>
                    </a:cubicBezTo>
                    <a:cubicBezTo>
                      <a:pt x="973" y="2645"/>
                      <a:pt x="456" y="2553"/>
                      <a:pt x="0" y="2341"/>
                    </a:cubicBezTo>
                    <a:lnTo>
                      <a:pt x="0" y="2341"/>
                    </a:lnTo>
                    <a:cubicBezTo>
                      <a:pt x="456" y="2948"/>
                      <a:pt x="1398" y="3404"/>
                      <a:pt x="2553" y="3404"/>
                    </a:cubicBezTo>
                    <a:cubicBezTo>
                      <a:pt x="4104" y="3404"/>
                      <a:pt x="5350" y="2584"/>
                      <a:pt x="5350" y="1550"/>
                    </a:cubicBezTo>
                    <a:cubicBezTo>
                      <a:pt x="5350" y="912"/>
                      <a:pt x="4864" y="334"/>
                      <a:pt x="4134" y="0"/>
                    </a:cubicBezTo>
                    <a:close/>
                  </a:path>
                </a:pathLst>
              </a:custGeom>
              <a:solidFill>
                <a:srgbClr val="4447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0"/>
              <p:cNvSpPr/>
              <p:nvPr/>
            </p:nvSpPr>
            <p:spPr>
              <a:xfrm>
                <a:off x="13105375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1004" y="5168"/>
                    </a:moveTo>
                    <a:cubicBezTo>
                      <a:pt x="2037" y="2098"/>
                      <a:pt x="4134" y="1"/>
                      <a:pt x="5654" y="518"/>
                    </a:cubicBezTo>
                    <a:lnTo>
                      <a:pt x="6991" y="943"/>
                    </a:lnTo>
                    <a:cubicBezTo>
                      <a:pt x="6748" y="882"/>
                      <a:pt x="6536" y="852"/>
                      <a:pt x="6262" y="913"/>
                    </a:cubicBezTo>
                    <a:cubicBezTo>
                      <a:pt x="4864" y="1126"/>
                      <a:pt x="3253" y="3041"/>
                      <a:pt x="2341" y="5624"/>
                    </a:cubicBezTo>
                    <a:cubicBezTo>
                      <a:pt x="1459" y="8269"/>
                      <a:pt x="1611" y="10761"/>
                      <a:pt x="2614" y="11764"/>
                    </a:cubicBezTo>
                    <a:cubicBezTo>
                      <a:pt x="2797" y="11946"/>
                      <a:pt x="2979" y="12068"/>
                      <a:pt x="3222" y="12129"/>
                    </a:cubicBezTo>
                    <a:lnTo>
                      <a:pt x="1885" y="11673"/>
                    </a:lnTo>
                    <a:cubicBezTo>
                      <a:pt x="365" y="11187"/>
                      <a:pt x="0" y="8269"/>
                      <a:pt x="1004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40"/>
              <p:cNvSpPr/>
              <p:nvPr/>
            </p:nvSpPr>
            <p:spPr>
              <a:xfrm>
                <a:off x="13141850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4803" y="0"/>
                    </a:moveTo>
                    <a:cubicBezTo>
                      <a:pt x="3405" y="183"/>
                      <a:pt x="1763" y="2098"/>
                      <a:pt x="882" y="4712"/>
                    </a:cubicBezTo>
                    <a:cubicBezTo>
                      <a:pt x="0" y="7326"/>
                      <a:pt x="152" y="9849"/>
                      <a:pt x="1186" y="10882"/>
                    </a:cubicBezTo>
                    <a:cubicBezTo>
                      <a:pt x="2098" y="10700"/>
                      <a:pt x="3162" y="9788"/>
                      <a:pt x="3982" y="8420"/>
                    </a:cubicBezTo>
                    <a:cubicBezTo>
                      <a:pt x="4408" y="7751"/>
                      <a:pt x="4742" y="6991"/>
                      <a:pt x="5046" y="6110"/>
                    </a:cubicBezTo>
                    <a:cubicBezTo>
                      <a:pt x="5320" y="5289"/>
                      <a:pt x="5502" y="4438"/>
                      <a:pt x="5593" y="3648"/>
                    </a:cubicBezTo>
                    <a:cubicBezTo>
                      <a:pt x="5745" y="2007"/>
                      <a:pt x="5472" y="700"/>
                      <a:pt x="48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40"/>
              <p:cNvSpPr/>
              <p:nvPr/>
            </p:nvSpPr>
            <p:spPr>
              <a:xfrm>
                <a:off x="13141850" y="2457025"/>
                <a:ext cx="185425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1733" extrusionOk="0">
                    <a:moveTo>
                      <a:pt x="882" y="4742"/>
                    </a:moveTo>
                    <a:cubicBezTo>
                      <a:pt x="1763" y="2128"/>
                      <a:pt x="3405" y="213"/>
                      <a:pt x="4803" y="30"/>
                    </a:cubicBezTo>
                    <a:cubicBezTo>
                      <a:pt x="5077" y="0"/>
                      <a:pt x="5289" y="0"/>
                      <a:pt x="5532" y="61"/>
                    </a:cubicBezTo>
                    <a:cubicBezTo>
                      <a:pt x="7052" y="578"/>
                      <a:pt x="7417" y="3496"/>
                      <a:pt x="6384" y="6565"/>
                    </a:cubicBezTo>
                    <a:cubicBezTo>
                      <a:pt x="5380" y="9635"/>
                      <a:pt x="3283" y="11733"/>
                      <a:pt x="1763" y="11246"/>
                    </a:cubicBezTo>
                    <a:cubicBezTo>
                      <a:pt x="1520" y="11155"/>
                      <a:pt x="1338" y="11064"/>
                      <a:pt x="1155" y="10851"/>
                    </a:cubicBezTo>
                    <a:cubicBezTo>
                      <a:pt x="152" y="9879"/>
                      <a:pt x="0" y="7356"/>
                      <a:pt x="882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40"/>
              <p:cNvSpPr/>
              <p:nvPr/>
            </p:nvSpPr>
            <p:spPr>
              <a:xfrm>
                <a:off x="13176050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608" y="3131"/>
                    </a:moveTo>
                    <a:cubicBezTo>
                      <a:pt x="1216" y="1246"/>
                      <a:pt x="2493" y="0"/>
                      <a:pt x="3405" y="304"/>
                    </a:cubicBezTo>
                    <a:cubicBezTo>
                      <a:pt x="4316" y="608"/>
                      <a:pt x="4529" y="2371"/>
                      <a:pt x="3921" y="4225"/>
                    </a:cubicBezTo>
                    <a:cubicBezTo>
                      <a:pt x="3313" y="6079"/>
                      <a:pt x="2067" y="7325"/>
                      <a:pt x="1155" y="7022"/>
                    </a:cubicBezTo>
                    <a:cubicBezTo>
                      <a:pt x="243" y="6718"/>
                      <a:pt x="0" y="4985"/>
                      <a:pt x="608" y="3131"/>
                    </a:cubicBezTo>
                    <a:close/>
                  </a:path>
                </a:pathLst>
              </a:custGeom>
              <a:solidFill>
                <a:schemeClr val="lt1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40"/>
              <p:cNvSpPr/>
              <p:nvPr/>
            </p:nvSpPr>
            <p:spPr>
              <a:xfrm>
                <a:off x="12232250" y="2435725"/>
                <a:ext cx="174800" cy="30322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2129" extrusionOk="0">
                    <a:moveTo>
                      <a:pt x="5958" y="5168"/>
                    </a:moveTo>
                    <a:cubicBezTo>
                      <a:pt x="4925" y="2098"/>
                      <a:pt x="2858" y="1"/>
                      <a:pt x="1338" y="518"/>
                    </a:cubicBezTo>
                    <a:lnTo>
                      <a:pt x="1" y="943"/>
                    </a:lnTo>
                    <a:cubicBezTo>
                      <a:pt x="214" y="882"/>
                      <a:pt x="457" y="852"/>
                      <a:pt x="730" y="913"/>
                    </a:cubicBezTo>
                    <a:cubicBezTo>
                      <a:pt x="2128" y="1126"/>
                      <a:pt x="3709" y="3041"/>
                      <a:pt x="4621" y="5624"/>
                    </a:cubicBezTo>
                    <a:cubicBezTo>
                      <a:pt x="5502" y="8269"/>
                      <a:pt x="5350" y="10761"/>
                      <a:pt x="4378" y="11764"/>
                    </a:cubicBezTo>
                    <a:cubicBezTo>
                      <a:pt x="4165" y="11946"/>
                      <a:pt x="3983" y="12068"/>
                      <a:pt x="3770" y="12129"/>
                    </a:cubicBezTo>
                    <a:lnTo>
                      <a:pt x="5077" y="11673"/>
                    </a:lnTo>
                    <a:cubicBezTo>
                      <a:pt x="6597" y="11187"/>
                      <a:pt x="6992" y="8269"/>
                      <a:pt x="5958" y="5168"/>
                    </a:cubicBezTo>
                    <a:close/>
                  </a:path>
                </a:pathLst>
              </a:custGeom>
              <a:solidFill>
                <a:srgbClr val="6C1CCC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40"/>
              <p:cNvSpPr/>
              <p:nvPr/>
            </p:nvSpPr>
            <p:spPr>
              <a:xfrm>
                <a:off x="12226175" y="2457775"/>
                <a:ext cx="143650" cy="27207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10883" extrusionOk="0">
                    <a:moveTo>
                      <a:pt x="973" y="0"/>
                    </a:moveTo>
                    <a:cubicBezTo>
                      <a:pt x="274" y="700"/>
                      <a:pt x="1" y="2007"/>
                      <a:pt x="153" y="3648"/>
                    </a:cubicBezTo>
                    <a:cubicBezTo>
                      <a:pt x="244" y="4438"/>
                      <a:pt x="426" y="5289"/>
                      <a:pt x="700" y="6110"/>
                    </a:cubicBezTo>
                    <a:cubicBezTo>
                      <a:pt x="1004" y="6991"/>
                      <a:pt x="1338" y="7751"/>
                      <a:pt x="1764" y="8420"/>
                    </a:cubicBezTo>
                    <a:cubicBezTo>
                      <a:pt x="2584" y="9788"/>
                      <a:pt x="3648" y="10700"/>
                      <a:pt x="4560" y="10882"/>
                    </a:cubicBezTo>
                    <a:cubicBezTo>
                      <a:pt x="5593" y="9849"/>
                      <a:pt x="5745" y="7326"/>
                      <a:pt x="4864" y="4712"/>
                    </a:cubicBezTo>
                    <a:cubicBezTo>
                      <a:pt x="4013" y="2098"/>
                      <a:pt x="2371" y="183"/>
                      <a:pt x="9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40"/>
              <p:cNvSpPr/>
              <p:nvPr/>
            </p:nvSpPr>
            <p:spPr>
              <a:xfrm>
                <a:off x="12184375" y="2457025"/>
                <a:ext cx="185450" cy="293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11733" extrusionOk="0">
                    <a:moveTo>
                      <a:pt x="6536" y="4742"/>
                    </a:moveTo>
                    <a:cubicBezTo>
                      <a:pt x="5685" y="2128"/>
                      <a:pt x="4043" y="213"/>
                      <a:pt x="2645" y="30"/>
                    </a:cubicBezTo>
                    <a:cubicBezTo>
                      <a:pt x="2372" y="0"/>
                      <a:pt x="2129" y="0"/>
                      <a:pt x="1916" y="61"/>
                    </a:cubicBezTo>
                    <a:cubicBezTo>
                      <a:pt x="396" y="578"/>
                      <a:pt x="1" y="3496"/>
                      <a:pt x="1034" y="6565"/>
                    </a:cubicBezTo>
                    <a:cubicBezTo>
                      <a:pt x="2068" y="9635"/>
                      <a:pt x="4165" y="11733"/>
                      <a:pt x="5685" y="11246"/>
                    </a:cubicBezTo>
                    <a:cubicBezTo>
                      <a:pt x="5898" y="11155"/>
                      <a:pt x="6080" y="11064"/>
                      <a:pt x="6293" y="10851"/>
                    </a:cubicBezTo>
                    <a:cubicBezTo>
                      <a:pt x="7265" y="9879"/>
                      <a:pt x="7417" y="7356"/>
                      <a:pt x="6536" y="47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0"/>
              <p:cNvSpPr/>
              <p:nvPr/>
            </p:nvSpPr>
            <p:spPr>
              <a:xfrm>
                <a:off x="12222375" y="2507175"/>
                <a:ext cx="113250" cy="18315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7326" extrusionOk="0">
                    <a:moveTo>
                      <a:pt x="3922" y="3131"/>
                    </a:moveTo>
                    <a:cubicBezTo>
                      <a:pt x="3314" y="1246"/>
                      <a:pt x="2068" y="0"/>
                      <a:pt x="1156" y="304"/>
                    </a:cubicBezTo>
                    <a:cubicBezTo>
                      <a:pt x="244" y="608"/>
                      <a:pt x="1" y="2371"/>
                      <a:pt x="609" y="4225"/>
                    </a:cubicBezTo>
                    <a:cubicBezTo>
                      <a:pt x="1216" y="6079"/>
                      <a:pt x="2493" y="7325"/>
                      <a:pt x="3375" y="7022"/>
                    </a:cubicBezTo>
                    <a:cubicBezTo>
                      <a:pt x="4317" y="6718"/>
                      <a:pt x="4530" y="4985"/>
                      <a:pt x="3922" y="3131"/>
                    </a:cubicBezTo>
                    <a:close/>
                  </a:path>
                </a:pathLst>
              </a:custGeom>
              <a:solidFill>
                <a:srgbClr val="2D1B6A"/>
              </a:solidFill>
              <a:ln w="2275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0"/>
              <p:cNvSpPr/>
              <p:nvPr/>
            </p:nvSpPr>
            <p:spPr>
              <a:xfrm>
                <a:off x="12274050" y="2248050"/>
                <a:ext cx="952925" cy="42175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16870" extrusionOk="0">
                    <a:moveTo>
                      <a:pt x="8420" y="16870"/>
                    </a:moveTo>
                    <a:cubicBezTo>
                      <a:pt x="3800" y="16870"/>
                      <a:pt x="1" y="13070"/>
                      <a:pt x="1" y="8420"/>
                    </a:cubicBez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  <a:cubicBezTo>
                      <a:pt x="38117" y="13070"/>
                      <a:pt x="34317" y="16870"/>
                      <a:pt x="29667" y="168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0"/>
              <p:cNvSpPr/>
              <p:nvPr/>
            </p:nvSpPr>
            <p:spPr>
              <a:xfrm>
                <a:off x="12274050" y="2248050"/>
                <a:ext cx="952925" cy="210500"/>
              </a:xfrm>
              <a:custGeom>
                <a:avLst/>
                <a:gdLst/>
                <a:ahLst/>
                <a:cxnLst/>
                <a:rect l="l" t="t" r="r" b="b"/>
                <a:pathLst>
                  <a:path w="38117" h="8420" fill="none" extrusionOk="0">
                    <a:moveTo>
                      <a:pt x="1" y="8420"/>
                    </a:moveTo>
                    <a:cubicBezTo>
                      <a:pt x="1" y="3800"/>
                      <a:pt x="3800" y="0"/>
                      <a:pt x="8420" y="0"/>
                    </a:cubicBezTo>
                    <a:lnTo>
                      <a:pt x="29667" y="0"/>
                    </a:lnTo>
                    <a:cubicBezTo>
                      <a:pt x="34317" y="0"/>
                      <a:pt x="38117" y="3800"/>
                      <a:pt x="38117" y="8420"/>
                    </a:cubicBezTo>
                  </a:path>
                </a:pathLst>
              </a:custGeom>
              <a:noFill/>
              <a:ln w="9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0"/>
              <p:cNvSpPr/>
              <p:nvPr/>
            </p:nvSpPr>
            <p:spPr>
              <a:xfrm>
                <a:off x="12305975" y="2281475"/>
                <a:ext cx="886800" cy="354900"/>
              </a:xfrm>
              <a:custGeom>
                <a:avLst/>
                <a:gdLst/>
                <a:ahLst/>
                <a:cxnLst/>
                <a:rect l="l" t="t" r="r" b="b"/>
                <a:pathLst>
                  <a:path w="35472" h="14196" extrusionOk="0">
                    <a:moveTo>
                      <a:pt x="28359" y="14195"/>
                    </a:moveTo>
                    <a:lnTo>
                      <a:pt x="7113" y="14195"/>
                    </a:lnTo>
                    <a:cubicBezTo>
                      <a:pt x="3192" y="14195"/>
                      <a:pt x="0" y="11004"/>
                      <a:pt x="0" y="7083"/>
                    </a:cubicBezTo>
                    <a:lnTo>
                      <a:pt x="0" y="7083"/>
                    </a:lnTo>
                    <a:cubicBezTo>
                      <a:pt x="0" y="3192"/>
                      <a:pt x="3192" y="1"/>
                      <a:pt x="7113" y="1"/>
                    </a:cubicBezTo>
                    <a:lnTo>
                      <a:pt x="28359" y="1"/>
                    </a:lnTo>
                    <a:cubicBezTo>
                      <a:pt x="32280" y="1"/>
                      <a:pt x="35472" y="3192"/>
                      <a:pt x="35472" y="7083"/>
                    </a:cubicBezTo>
                    <a:lnTo>
                      <a:pt x="35472" y="7083"/>
                    </a:lnTo>
                    <a:cubicBezTo>
                      <a:pt x="35472" y="11004"/>
                      <a:pt x="32280" y="14195"/>
                      <a:pt x="28359" y="14195"/>
                    </a:cubicBezTo>
                    <a:close/>
                  </a:path>
                </a:pathLst>
              </a:custGeom>
              <a:solidFill>
                <a:schemeClr val="dk2"/>
              </a:solidFill>
              <a:ln w="3050" cap="flat" cmpd="sng">
                <a:solidFill>
                  <a:srgbClr val="1F1E2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0"/>
              <p:cNvSpPr/>
              <p:nvPr/>
            </p:nvSpPr>
            <p:spPr>
              <a:xfrm>
                <a:off x="12328775" y="2287550"/>
                <a:ext cx="864000" cy="348825"/>
              </a:xfrm>
              <a:custGeom>
                <a:avLst/>
                <a:gdLst/>
                <a:ahLst/>
                <a:cxnLst/>
                <a:rect l="l" t="t" r="r" b="b"/>
                <a:pathLst>
                  <a:path w="34560" h="13953" extrusionOk="0">
                    <a:moveTo>
                      <a:pt x="29332" y="1"/>
                    </a:moveTo>
                    <a:cubicBezTo>
                      <a:pt x="29909" y="1034"/>
                      <a:pt x="30213" y="2220"/>
                      <a:pt x="30213" y="3466"/>
                    </a:cubicBezTo>
                    <a:cubicBezTo>
                      <a:pt x="30213" y="5442"/>
                      <a:pt x="29423" y="7205"/>
                      <a:pt x="28116" y="8481"/>
                    </a:cubicBezTo>
                    <a:cubicBezTo>
                      <a:pt x="26839" y="9788"/>
                      <a:pt x="25076" y="10578"/>
                      <a:pt x="23101" y="10578"/>
                    </a:cubicBezTo>
                    <a:lnTo>
                      <a:pt x="1885" y="10578"/>
                    </a:lnTo>
                    <a:cubicBezTo>
                      <a:pt x="1216" y="10578"/>
                      <a:pt x="608" y="10457"/>
                      <a:pt x="0" y="10305"/>
                    </a:cubicBezTo>
                    <a:lnTo>
                      <a:pt x="0" y="10305"/>
                    </a:lnTo>
                    <a:cubicBezTo>
                      <a:pt x="1216" y="12463"/>
                      <a:pt x="3526" y="13952"/>
                      <a:pt x="6201" y="13952"/>
                    </a:cubicBezTo>
                    <a:lnTo>
                      <a:pt x="27447" y="13952"/>
                    </a:lnTo>
                    <a:cubicBezTo>
                      <a:pt x="29423" y="13952"/>
                      <a:pt x="31156" y="13162"/>
                      <a:pt x="32463" y="11855"/>
                    </a:cubicBezTo>
                    <a:cubicBezTo>
                      <a:pt x="33739" y="10578"/>
                      <a:pt x="34560" y="8816"/>
                      <a:pt x="34560" y="6840"/>
                    </a:cubicBezTo>
                    <a:cubicBezTo>
                      <a:pt x="34560" y="3588"/>
                      <a:pt x="32341" y="852"/>
                      <a:pt x="29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0"/>
              <p:cNvSpPr/>
              <p:nvPr/>
            </p:nvSpPr>
            <p:spPr>
              <a:xfrm>
                <a:off x="12002000" y="4007950"/>
                <a:ext cx="15874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3498" h="3375" extrusionOk="0">
                    <a:moveTo>
                      <a:pt x="244" y="0"/>
                    </a:moveTo>
                    <a:cubicBezTo>
                      <a:pt x="153" y="1155"/>
                      <a:pt x="92" y="2280"/>
                      <a:pt x="1" y="3374"/>
                    </a:cubicBezTo>
                    <a:lnTo>
                      <a:pt x="63498" y="3374"/>
                    </a:lnTo>
                    <a:cubicBezTo>
                      <a:pt x="63437" y="2250"/>
                      <a:pt x="63346" y="1095"/>
                      <a:pt x="632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0"/>
              <p:cNvSpPr/>
              <p:nvPr/>
            </p:nvSpPr>
            <p:spPr>
              <a:xfrm>
                <a:off x="11992125" y="4197925"/>
                <a:ext cx="16110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375" extrusionOk="0">
                    <a:moveTo>
                      <a:pt x="183" y="0"/>
                    </a:moveTo>
                    <a:cubicBezTo>
                      <a:pt x="92" y="1155"/>
                      <a:pt x="31" y="2280"/>
                      <a:pt x="1" y="3374"/>
                    </a:cubicBezTo>
                    <a:lnTo>
                      <a:pt x="64440" y="3374"/>
                    </a:lnTo>
                    <a:cubicBezTo>
                      <a:pt x="64348" y="2250"/>
                      <a:pt x="64288" y="1095"/>
                      <a:pt x="642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0"/>
              <p:cNvSpPr/>
              <p:nvPr/>
            </p:nvSpPr>
            <p:spPr>
              <a:xfrm>
                <a:off x="11983000" y="4387125"/>
                <a:ext cx="162925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170" h="3375" extrusionOk="0">
                    <a:moveTo>
                      <a:pt x="153" y="1"/>
                    </a:moveTo>
                    <a:cubicBezTo>
                      <a:pt x="92" y="1125"/>
                      <a:pt x="31" y="2280"/>
                      <a:pt x="1" y="3375"/>
                    </a:cubicBezTo>
                    <a:lnTo>
                      <a:pt x="65169" y="3375"/>
                    </a:lnTo>
                    <a:cubicBezTo>
                      <a:pt x="65109" y="2250"/>
                      <a:pt x="65048" y="1125"/>
                      <a:pt x="650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40"/>
              <p:cNvSpPr/>
              <p:nvPr/>
            </p:nvSpPr>
            <p:spPr>
              <a:xfrm>
                <a:off x="11976925" y="4577100"/>
                <a:ext cx="16414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656" h="3375" extrusionOk="0">
                    <a:moveTo>
                      <a:pt x="62" y="1"/>
                    </a:moveTo>
                    <a:cubicBezTo>
                      <a:pt x="31" y="1125"/>
                      <a:pt x="31" y="2280"/>
                      <a:pt x="1" y="3375"/>
                    </a:cubicBezTo>
                    <a:lnTo>
                      <a:pt x="65656" y="3375"/>
                    </a:lnTo>
                    <a:cubicBezTo>
                      <a:pt x="65656" y="2250"/>
                      <a:pt x="65595" y="1095"/>
                      <a:pt x="655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40"/>
              <p:cNvSpPr/>
              <p:nvPr/>
            </p:nvSpPr>
            <p:spPr>
              <a:xfrm>
                <a:off x="11973900" y="4766325"/>
                <a:ext cx="1646700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868" h="3375" extrusionOk="0">
                    <a:moveTo>
                      <a:pt x="31" y="0"/>
                    </a:moveTo>
                    <a:cubicBezTo>
                      <a:pt x="31" y="1155"/>
                      <a:pt x="0" y="2280"/>
                      <a:pt x="0" y="3374"/>
                    </a:cubicBezTo>
                    <a:lnTo>
                      <a:pt x="65868" y="3374"/>
                    </a:lnTo>
                    <a:cubicBezTo>
                      <a:pt x="65868" y="2280"/>
                      <a:pt x="65868" y="1125"/>
                      <a:pt x="65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40"/>
              <p:cNvSpPr/>
              <p:nvPr/>
            </p:nvSpPr>
            <p:spPr>
              <a:xfrm>
                <a:off x="11973125" y="4956300"/>
                <a:ext cx="1647475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65899" h="3374" extrusionOk="0">
                    <a:moveTo>
                      <a:pt x="1" y="0"/>
                    </a:moveTo>
                    <a:lnTo>
                      <a:pt x="1" y="3374"/>
                    </a:lnTo>
                    <a:lnTo>
                      <a:pt x="65868" y="3374"/>
                    </a:lnTo>
                    <a:cubicBezTo>
                      <a:pt x="65899" y="2219"/>
                      <a:pt x="65899" y="1094"/>
                      <a:pt x="658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40"/>
              <p:cNvSpPr/>
              <p:nvPr/>
            </p:nvSpPr>
            <p:spPr>
              <a:xfrm>
                <a:off x="11973900" y="5146250"/>
                <a:ext cx="1644425" cy="84375"/>
              </a:xfrm>
              <a:custGeom>
                <a:avLst/>
                <a:gdLst/>
                <a:ahLst/>
                <a:cxnLst/>
                <a:rect l="l" t="t" r="r" b="b"/>
                <a:pathLst>
                  <a:path w="65777" h="3375" extrusionOk="0">
                    <a:moveTo>
                      <a:pt x="0" y="1"/>
                    </a:moveTo>
                    <a:cubicBezTo>
                      <a:pt x="0" y="1217"/>
                      <a:pt x="31" y="2311"/>
                      <a:pt x="31" y="3375"/>
                    </a:cubicBezTo>
                    <a:lnTo>
                      <a:pt x="65655" y="3375"/>
                    </a:lnTo>
                    <a:cubicBezTo>
                      <a:pt x="65685" y="2220"/>
                      <a:pt x="65716" y="1095"/>
                      <a:pt x="65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BDE7">
                      <a:alpha val="63921"/>
                    </a:srgbClr>
                  </a:gs>
                  <a:gs pos="100000">
                    <a:srgbClr val="84BDE7">
                      <a:alpha val="10196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40"/>
              <p:cNvSpPr/>
              <p:nvPr/>
            </p:nvSpPr>
            <p:spPr>
              <a:xfrm>
                <a:off x="10881925" y="1238900"/>
                <a:ext cx="3526700" cy="2480325"/>
              </a:xfrm>
              <a:custGeom>
                <a:avLst/>
                <a:gdLst/>
                <a:ahLst/>
                <a:cxnLst/>
                <a:rect l="l" t="t" r="r" b="b"/>
                <a:pathLst>
                  <a:path w="141068" h="99213" fill="none" extrusionOk="0">
                    <a:moveTo>
                      <a:pt x="132344" y="99212"/>
                    </a:moveTo>
                    <a:lnTo>
                      <a:pt x="8724" y="99212"/>
                    </a:lnTo>
                    <a:cubicBezTo>
                      <a:pt x="3922" y="99212"/>
                      <a:pt x="1" y="95291"/>
                      <a:pt x="1" y="90519"/>
                    </a:cubicBezTo>
                    <a:lnTo>
                      <a:pt x="1" y="8724"/>
                    </a:lnTo>
                    <a:cubicBezTo>
                      <a:pt x="1" y="3922"/>
                      <a:pt x="3922" y="1"/>
                      <a:pt x="8724" y="1"/>
                    </a:cubicBezTo>
                    <a:lnTo>
                      <a:pt x="132344" y="1"/>
                    </a:lnTo>
                    <a:cubicBezTo>
                      <a:pt x="137146" y="1"/>
                      <a:pt x="141067" y="3922"/>
                      <a:pt x="141067" y="8724"/>
                    </a:cubicBezTo>
                    <a:lnTo>
                      <a:pt x="141067" y="90519"/>
                    </a:lnTo>
                    <a:cubicBezTo>
                      <a:pt x="141067" y="95352"/>
                      <a:pt x="137176" y="99212"/>
                      <a:pt x="132344" y="99212"/>
                    </a:cubicBezTo>
                    <a:close/>
                  </a:path>
                </a:pathLst>
              </a:custGeom>
              <a:noFill/>
              <a:ln w="220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40"/>
              <p:cNvSpPr/>
              <p:nvPr/>
            </p:nvSpPr>
            <p:spPr>
              <a:xfrm>
                <a:off x="10381150" y="1526150"/>
                <a:ext cx="632275" cy="1265250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50610" fill="none" extrusionOk="0">
                    <a:moveTo>
                      <a:pt x="25290" y="50609"/>
                    </a:moveTo>
                    <a:cubicBezTo>
                      <a:pt x="11308" y="50609"/>
                      <a:pt x="1" y="39272"/>
                      <a:pt x="1" y="25290"/>
                    </a:cubicBezTo>
                    <a:cubicBezTo>
                      <a:pt x="1" y="11308"/>
                      <a:pt x="11308" y="0"/>
                      <a:pt x="25290" y="0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0"/>
              <p:cNvSpPr/>
              <p:nvPr/>
            </p:nvSpPr>
            <p:spPr>
              <a:xfrm>
                <a:off x="11013400" y="1637850"/>
                <a:ext cx="520550" cy="1041075"/>
              </a:xfrm>
              <a:custGeom>
                <a:avLst/>
                <a:gdLst/>
                <a:ahLst/>
                <a:cxnLst/>
                <a:rect l="l" t="t" r="r" b="b"/>
                <a:pathLst>
                  <a:path w="20822" h="41643" fill="none" extrusionOk="0">
                    <a:moveTo>
                      <a:pt x="0" y="1"/>
                    </a:moveTo>
                    <a:cubicBezTo>
                      <a:pt x="11520" y="1"/>
                      <a:pt x="20821" y="9362"/>
                      <a:pt x="20821" y="20822"/>
                    </a:cubicBezTo>
                    <a:cubicBezTo>
                      <a:pt x="20821" y="32341"/>
                      <a:pt x="11490" y="41643"/>
                      <a:pt x="0" y="41643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40"/>
              <p:cNvSpPr/>
              <p:nvPr/>
            </p:nvSpPr>
            <p:spPr>
              <a:xfrm>
                <a:off x="10603800" y="1749550"/>
                <a:ext cx="409625" cy="818425"/>
              </a:xfrm>
              <a:custGeom>
                <a:avLst/>
                <a:gdLst/>
                <a:ahLst/>
                <a:cxnLst/>
                <a:rect l="l" t="t" r="r" b="b"/>
                <a:pathLst>
                  <a:path w="16385" h="32737" fill="none" extrusionOk="0">
                    <a:moveTo>
                      <a:pt x="16384" y="32737"/>
                    </a:moveTo>
                    <a:cubicBezTo>
                      <a:pt x="7357" y="32737"/>
                      <a:pt x="1" y="25411"/>
                      <a:pt x="1" y="16354"/>
                    </a:cubicBezTo>
                    <a:cubicBezTo>
                      <a:pt x="1" y="7326"/>
                      <a:pt x="7357" y="1"/>
                      <a:pt x="16384" y="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40"/>
              <p:cNvSpPr/>
              <p:nvPr/>
            </p:nvSpPr>
            <p:spPr>
              <a:xfrm>
                <a:off x="11013400" y="1861250"/>
                <a:ext cx="297125" cy="5950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23801" fill="none" extrusionOk="0">
                    <a:moveTo>
                      <a:pt x="0" y="1"/>
                    </a:moveTo>
                    <a:cubicBezTo>
                      <a:pt x="6566" y="1"/>
                      <a:pt x="11885" y="5320"/>
                      <a:pt x="11885" y="11886"/>
                    </a:cubicBezTo>
                    <a:cubicBezTo>
                      <a:pt x="11885" y="18481"/>
                      <a:pt x="6566" y="23801"/>
                      <a:pt x="0" y="23801"/>
                    </a:cubicBezTo>
                  </a:path>
                </a:pathLst>
              </a:custGeom>
              <a:noFill/>
              <a:ln w="2887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0"/>
              <p:cNvSpPr/>
              <p:nvPr/>
            </p:nvSpPr>
            <p:spPr>
              <a:xfrm>
                <a:off x="10808975" y="1953975"/>
                <a:ext cx="409600" cy="410350"/>
              </a:xfrm>
              <a:custGeom>
                <a:avLst/>
                <a:gdLst/>
                <a:ahLst/>
                <a:cxnLst/>
                <a:rect l="l" t="t" r="r" b="b"/>
                <a:pathLst>
                  <a:path w="16384" h="16414" fill="none" extrusionOk="0">
                    <a:moveTo>
                      <a:pt x="9910" y="973"/>
                    </a:moveTo>
                    <a:cubicBezTo>
                      <a:pt x="13891" y="1915"/>
                      <a:pt x="16384" y="5927"/>
                      <a:pt x="15442" y="9909"/>
                    </a:cubicBezTo>
                    <a:cubicBezTo>
                      <a:pt x="14499" y="13921"/>
                      <a:pt x="10487" y="16414"/>
                      <a:pt x="6475" y="15441"/>
                    </a:cubicBezTo>
                    <a:cubicBezTo>
                      <a:pt x="2463" y="14499"/>
                      <a:pt x="1" y="10487"/>
                      <a:pt x="943" y="6505"/>
                    </a:cubicBezTo>
                    <a:cubicBezTo>
                      <a:pt x="1885" y="2493"/>
                      <a:pt x="5897" y="0"/>
                      <a:pt x="9910" y="973"/>
                    </a:cubicBezTo>
                    <a:close/>
                  </a:path>
                </a:pathLst>
              </a:custGeom>
              <a:noFill/>
              <a:ln w="28125" cap="flat" cmpd="sng">
                <a:solidFill>
                  <a:srgbClr val="FFFFFF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40"/>
              <p:cNvSpPr/>
              <p:nvPr/>
            </p:nvSpPr>
            <p:spPr>
              <a:xfrm>
                <a:off x="10907000" y="2062325"/>
                <a:ext cx="213550" cy="193650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7746" extrusionOk="0">
                    <a:moveTo>
                      <a:pt x="4272" y="1"/>
                    </a:moveTo>
                    <a:cubicBezTo>
                      <a:pt x="2510" y="1"/>
                      <a:pt x="930" y="1195"/>
                      <a:pt x="487" y="2991"/>
                    </a:cubicBezTo>
                    <a:cubicBezTo>
                      <a:pt x="1" y="5058"/>
                      <a:pt x="1308" y="7156"/>
                      <a:pt x="3375" y="7642"/>
                    </a:cubicBezTo>
                    <a:cubicBezTo>
                      <a:pt x="3675" y="7712"/>
                      <a:pt x="3976" y="7745"/>
                      <a:pt x="4271" y="7745"/>
                    </a:cubicBezTo>
                    <a:cubicBezTo>
                      <a:pt x="6033" y="7745"/>
                      <a:pt x="7613" y="6551"/>
                      <a:pt x="8056" y="4754"/>
                    </a:cubicBezTo>
                    <a:cubicBezTo>
                      <a:pt x="8542" y="2688"/>
                      <a:pt x="7235" y="590"/>
                      <a:pt x="5168" y="104"/>
                    </a:cubicBezTo>
                    <a:cubicBezTo>
                      <a:pt x="4867" y="34"/>
                      <a:pt x="4567" y="1"/>
                      <a:pt x="42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40"/>
              <p:cNvSpPr/>
              <p:nvPr/>
            </p:nvSpPr>
            <p:spPr>
              <a:xfrm>
                <a:off x="10524775" y="1662175"/>
                <a:ext cx="991700" cy="991675"/>
              </a:xfrm>
              <a:custGeom>
                <a:avLst/>
                <a:gdLst/>
                <a:ahLst/>
                <a:cxnLst/>
                <a:rect l="l" t="t" r="r" b="b"/>
                <a:pathLst>
                  <a:path w="39668" h="39667" extrusionOk="0">
                    <a:moveTo>
                      <a:pt x="39667" y="19818"/>
                    </a:moveTo>
                    <a:cubicBezTo>
                      <a:pt x="39667" y="30761"/>
                      <a:pt x="30791" y="39666"/>
                      <a:pt x="19849" y="39666"/>
                    </a:cubicBezTo>
                    <a:cubicBezTo>
                      <a:pt x="8907" y="39666"/>
                      <a:pt x="1" y="30761"/>
                      <a:pt x="1" y="19818"/>
                    </a:cubicBezTo>
                    <a:cubicBezTo>
                      <a:pt x="1" y="8876"/>
                      <a:pt x="8907" y="0"/>
                      <a:pt x="19849" y="0"/>
                    </a:cubicBezTo>
                    <a:cubicBezTo>
                      <a:pt x="30791" y="0"/>
                      <a:pt x="39667" y="8876"/>
                      <a:pt x="39667" y="19818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40"/>
              <p:cNvSpPr/>
              <p:nvPr/>
            </p:nvSpPr>
            <p:spPr>
              <a:xfrm>
                <a:off x="10729950" y="1867350"/>
                <a:ext cx="581350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23254" h="23253" extrusionOk="0">
                    <a:moveTo>
                      <a:pt x="23253" y="11611"/>
                    </a:moveTo>
                    <a:cubicBezTo>
                      <a:pt x="23253" y="18025"/>
                      <a:pt x="18056" y="23253"/>
                      <a:pt x="11642" y="23253"/>
                    </a:cubicBezTo>
                    <a:cubicBezTo>
                      <a:pt x="5229" y="23253"/>
                      <a:pt x="0" y="18025"/>
                      <a:pt x="0" y="11611"/>
                    </a:cubicBezTo>
                    <a:cubicBezTo>
                      <a:pt x="0" y="5198"/>
                      <a:pt x="5229" y="0"/>
                      <a:pt x="11642" y="0"/>
                    </a:cubicBezTo>
                    <a:cubicBezTo>
                      <a:pt x="18056" y="0"/>
                      <a:pt x="23253" y="5198"/>
                      <a:pt x="23253" y="11611"/>
                    </a:cubicBez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extrusionOk="0">
                    <a:moveTo>
                      <a:pt x="3679" y="1"/>
                    </a:moveTo>
                    <a:cubicBezTo>
                      <a:pt x="1673" y="1"/>
                      <a:pt x="1" y="1642"/>
                      <a:pt x="1" y="3679"/>
                    </a:cubicBezTo>
                    <a:lnTo>
                      <a:pt x="1" y="29485"/>
                    </a:lnTo>
                    <a:cubicBezTo>
                      <a:pt x="1" y="31491"/>
                      <a:pt x="1642" y="33162"/>
                      <a:pt x="3679" y="33162"/>
                    </a:cubicBezTo>
                    <a:lnTo>
                      <a:pt x="44926" y="33162"/>
                    </a:lnTo>
                    <a:cubicBezTo>
                      <a:pt x="46932" y="33162"/>
                      <a:pt x="48604" y="31521"/>
                      <a:pt x="48604" y="29485"/>
                    </a:cubicBezTo>
                    <a:lnTo>
                      <a:pt x="48604" y="3679"/>
                    </a:lnTo>
                    <a:cubicBezTo>
                      <a:pt x="48604" y="1673"/>
                      <a:pt x="46962" y="1"/>
                      <a:pt x="44926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40"/>
              <p:cNvSpPr/>
              <p:nvPr/>
            </p:nvSpPr>
            <p:spPr>
              <a:xfrm>
                <a:off x="13163875" y="1450150"/>
                <a:ext cx="1215100" cy="829075"/>
              </a:xfrm>
              <a:custGeom>
                <a:avLst/>
                <a:gdLst/>
                <a:ahLst/>
                <a:cxnLst/>
                <a:rect l="l" t="t" r="r" b="b"/>
                <a:pathLst>
                  <a:path w="48604" h="33163" fill="none" extrusionOk="0">
                    <a:moveTo>
                      <a:pt x="44926" y="33162"/>
                    </a:moveTo>
                    <a:lnTo>
                      <a:pt x="3679" y="33162"/>
                    </a:lnTo>
                    <a:cubicBezTo>
                      <a:pt x="1642" y="33162"/>
                      <a:pt x="1" y="31491"/>
                      <a:pt x="1" y="29485"/>
                    </a:cubicBezTo>
                    <a:lnTo>
                      <a:pt x="1" y="3679"/>
                    </a:lnTo>
                    <a:cubicBezTo>
                      <a:pt x="1" y="1642"/>
                      <a:pt x="1673" y="1"/>
                      <a:pt x="3679" y="1"/>
                    </a:cubicBezTo>
                    <a:lnTo>
                      <a:pt x="44926" y="1"/>
                    </a:lnTo>
                    <a:cubicBezTo>
                      <a:pt x="46962" y="1"/>
                      <a:pt x="48604" y="1673"/>
                      <a:pt x="48604" y="3679"/>
                    </a:cubicBezTo>
                    <a:lnTo>
                      <a:pt x="48604" y="29485"/>
                    </a:lnTo>
                    <a:cubicBezTo>
                      <a:pt x="48604" y="31521"/>
                      <a:pt x="46932" y="33162"/>
                      <a:pt x="44926" y="33162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40"/>
              <p:cNvSpPr/>
              <p:nvPr/>
            </p:nvSpPr>
            <p:spPr>
              <a:xfrm>
                <a:off x="14128950" y="1584650"/>
                <a:ext cx="95000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1" extrusionOk="0">
                    <a:moveTo>
                      <a:pt x="1915" y="1"/>
                    </a:moveTo>
                    <a:cubicBezTo>
                      <a:pt x="852" y="1"/>
                      <a:pt x="0" y="882"/>
                      <a:pt x="0" y="1916"/>
                    </a:cubicBezTo>
                    <a:cubicBezTo>
                      <a:pt x="0" y="2980"/>
                      <a:pt x="852" y="3800"/>
                      <a:pt x="1915" y="3800"/>
                    </a:cubicBezTo>
                    <a:cubicBezTo>
                      <a:pt x="2979" y="3800"/>
                      <a:pt x="3800" y="2949"/>
                      <a:pt x="3800" y="1916"/>
                    </a:cubicBezTo>
                    <a:cubicBezTo>
                      <a:pt x="3800" y="882"/>
                      <a:pt x="2979" y="1"/>
                      <a:pt x="191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40"/>
              <p:cNvSpPr/>
              <p:nvPr/>
            </p:nvSpPr>
            <p:spPr>
              <a:xfrm>
                <a:off x="13377425" y="2058075"/>
                <a:ext cx="5320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129" extrusionOk="0">
                    <a:moveTo>
                      <a:pt x="1064" y="0"/>
                    </a:moveTo>
                    <a:cubicBezTo>
                      <a:pt x="517" y="0"/>
                      <a:pt x="0" y="456"/>
                      <a:pt x="0" y="1064"/>
                    </a:cubicBezTo>
                    <a:cubicBezTo>
                      <a:pt x="0" y="1642"/>
                      <a:pt x="456" y="2128"/>
                      <a:pt x="1064" y="2128"/>
                    </a:cubicBezTo>
                    <a:cubicBezTo>
                      <a:pt x="1641" y="2128"/>
                      <a:pt x="2128" y="1672"/>
                      <a:pt x="2128" y="1064"/>
                    </a:cubicBezTo>
                    <a:cubicBezTo>
                      <a:pt x="2128" y="487"/>
                      <a:pt x="1641" y="0"/>
                      <a:pt x="1064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40"/>
              <p:cNvSpPr/>
              <p:nvPr/>
            </p:nvSpPr>
            <p:spPr>
              <a:xfrm>
                <a:off x="14119825" y="2095300"/>
                <a:ext cx="4182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43" extrusionOk="0">
                    <a:moveTo>
                      <a:pt x="821" y="1"/>
                    </a:moveTo>
                    <a:cubicBezTo>
                      <a:pt x="365" y="1"/>
                      <a:pt x="1" y="365"/>
                      <a:pt x="1" y="821"/>
                    </a:cubicBezTo>
                    <a:cubicBezTo>
                      <a:pt x="1" y="1277"/>
                      <a:pt x="365" y="1642"/>
                      <a:pt x="821" y="1642"/>
                    </a:cubicBezTo>
                    <a:cubicBezTo>
                      <a:pt x="1277" y="1642"/>
                      <a:pt x="1672" y="1277"/>
                      <a:pt x="1672" y="821"/>
                    </a:cubicBezTo>
                    <a:cubicBezTo>
                      <a:pt x="1672" y="365"/>
                      <a:pt x="1277" y="1"/>
                      <a:pt x="82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40"/>
              <p:cNvSpPr/>
              <p:nvPr/>
            </p:nvSpPr>
            <p:spPr>
              <a:xfrm>
                <a:off x="13502800" y="1639375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915" y="0"/>
                    </a:moveTo>
                    <a:cubicBezTo>
                      <a:pt x="851" y="0"/>
                      <a:pt x="0" y="821"/>
                      <a:pt x="0" y="1885"/>
                    </a:cubicBezTo>
                    <a:cubicBezTo>
                      <a:pt x="0" y="2949"/>
                      <a:pt x="851" y="3800"/>
                      <a:pt x="1915" y="3800"/>
                    </a:cubicBezTo>
                    <a:cubicBezTo>
                      <a:pt x="2949" y="3800"/>
                      <a:pt x="3800" y="2949"/>
                      <a:pt x="3800" y="1885"/>
                    </a:cubicBezTo>
                    <a:cubicBezTo>
                      <a:pt x="3800" y="821"/>
                      <a:pt x="2949" y="0"/>
                      <a:pt x="1915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extrusionOk="0">
                    <a:moveTo>
                      <a:pt x="1520" y="0"/>
                    </a:moveTo>
                    <a:cubicBezTo>
                      <a:pt x="699" y="0"/>
                      <a:pt x="0" y="699"/>
                      <a:pt x="0" y="1520"/>
                    </a:cubicBezTo>
                    <a:lnTo>
                      <a:pt x="0" y="12098"/>
                    </a:lnTo>
                    <a:cubicBezTo>
                      <a:pt x="0" y="12918"/>
                      <a:pt x="699" y="13617"/>
                      <a:pt x="1520" y="13617"/>
                    </a:cubicBezTo>
                    <a:lnTo>
                      <a:pt x="18359" y="13617"/>
                    </a:lnTo>
                    <a:cubicBezTo>
                      <a:pt x="19210" y="13617"/>
                      <a:pt x="19879" y="12918"/>
                      <a:pt x="19879" y="12098"/>
                    </a:cubicBezTo>
                    <a:lnTo>
                      <a:pt x="19879" y="1520"/>
                    </a:lnTo>
                    <a:cubicBezTo>
                      <a:pt x="19879" y="699"/>
                      <a:pt x="19210" y="0"/>
                      <a:pt x="18359" y="0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40"/>
              <p:cNvSpPr/>
              <p:nvPr/>
            </p:nvSpPr>
            <p:spPr>
              <a:xfrm>
                <a:off x="14080325" y="1283750"/>
                <a:ext cx="496975" cy="340450"/>
              </a:xfrm>
              <a:custGeom>
                <a:avLst/>
                <a:gdLst/>
                <a:ahLst/>
                <a:cxnLst/>
                <a:rect l="l" t="t" r="r" b="b"/>
                <a:pathLst>
                  <a:path w="19879" h="13618" fill="none" extrusionOk="0">
                    <a:moveTo>
                      <a:pt x="18359" y="13617"/>
                    </a:moveTo>
                    <a:lnTo>
                      <a:pt x="1520" y="13617"/>
                    </a:lnTo>
                    <a:cubicBezTo>
                      <a:pt x="699" y="13617"/>
                      <a:pt x="0" y="12918"/>
                      <a:pt x="0" y="12098"/>
                    </a:cubicBezTo>
                    <a:lnTo>
                      <a:pt x="0" y="1520"/>
                    </a:lnTo>
                    <a:cubicBezTo>
                      <a:pt x="0" y="699"/>
                      <a:pt x="699" y="0"/>
                      <a:pt x="1520" y="0"/>
                    </a:cubicBezTo>
                    <a:lnTo>
                      <a:pt x="18359" y="0"/>
                    </a:lnTo>
                    <a:cubicBezTo>
                      <a:pt x="19210" y="0"/>
                      <a:pt x="19879" y="699"/>
                      <a:pt x="19879" y="1520"/>
                    </a:cubicBezTo>
                    <a:lnTo>
                      <a:pt x="19879" y="12098"/>
                    </a:lnTo>
                    <a:cubicBezTo>
                      <a:pt x="19879" y="12918"/>
                      <a:pt x="19210" y="13617"/>
                      <a:pt x="18359" y="13617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40"/>
              <p:cNvSpPr/>
              <p:nvPr/>
            </p:nvSpPr>
            <p:spPr>
              <a:xfrm>
                <a:off x="14475450" y="133997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40"/>
              <p:cNvSpPr/>
              <p:nvPr/>
            </p:nvSpPr>
            <p:spPr>
              <a:xfrm>
                <a:off x="14166950" y="1533000"/>
                <a:ext cx="22825" cy="228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2" extrusionOk="0">
                    <a:moveTo>
                      <a:pt x="456" y="0"/>
                    </a:moveTo>
                    <a:cubicBezTo>
                      <a:pt x="183" y="0"/>
                      <a:pt x="0" y="213"/>
                      <a:pt x="0" y="456"/>
                    </a:cubicBezTo>
                    <a:cubicBezTo>
                      <a:pt x="0" y="699"/>
                      <a:pt x="243" y="912"/>
                      <a:pt x="456" y="912"/>
                    </a:cubicBezTo>
                    <a:cubicBezTo>
                      <a:pt x="730" y="912"/>
                      <a:pt x="912" y="669"/>
                      <a:pt x="912" y="456"/>
                    </a:cubicBezTo>
                    <a:cubicBezTo>
                      <a:pt x="912" y="182"/>
                      <a:pt x="699" y="0"/>
                      <a:pt x="456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40"/>
              <p:cNvSpPr/>
              <p:nvPr/>
            </p:nvSpPr>
            <p:spPr>
              <a:xfrm>
                <a:off x="14470900" y="1548175"/>
                <a:ext cx="175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670" extrusionOk="0">
                    <a:moveTo>
                      <a:pt x="335" y="1"/>
                    </a:moveTo>
                    <a:cubicBezTo>
                      <a:pt x="153" y="1"/>
                      <a:pt x="1" y="153"/>
                      <a:pt x="1" y="335"/>
                    </a:cubicBezTo>
                    <a:cubicBezTo>
                      <a:pt x="1" y="518"/>
                      <a:pt x="153" y="670"/>
                      <a:pt x="335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31"/>
                      <a:pt x="335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40"/>
              <p:cNvSpPr/>
              <p:nvPr/>
            </p:nvSpPr>
            <p:spPr>
              <a:xfrm>
                <a:off x="14219375" y="136202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0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55"/>
                      <a:pt x="335" y="1520"/>
                      <a:pt x="760" y="1520"/>
                    </a:cubicBezTo>
                    <a:cubicBezTo>
                      <a:pt x="1186" y="1520"/>
                      <a:pt x="1520" y="1155"/>
                      <a:pt x="1520" y="760"/>
                    </a:cubicBezTo>
                    <a:cubicBezTo>
                      <a:pt x="1520" y="334"/>
                      <a:pt x="1186" y="0"/>
                      <a:pt x="760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extrusionOk="0">
                    <a:moveTo>
                      <a:pt x="1521" y="1"/>
                    </a:moveTo>
                    <a:cubicBezTo>
                      <a:pt x="670" y="1"/>
                      <a:pt x="1" y="700"/>
                      <a:pt x="1" y="1521"/>
                    </a:cubicBezTo>
                    <a:lnTo>
                      <a:pt x="1" y="12098"/>
                    </a:lnTo>
                    <a:cubicBezTo>
                      <a:pt x="1" y="12919"/>
                      <a:pt x="670" y="13618"/>
                      <a:pt x="1521" y="13618"/>
                    </a:cubicBezTo>
                    <a:lnTo>
                      <a:pt x="18360" y="13618"/>
                    </a:lnTo>
                    <a:cubicBezTo>
                      <a:pt x="19181" y="13618"/>
                      <a:pt x="19819" y="12919"/>
                      <a:pt x="19880" y="12098"/>
                    </a:cubicBezTo>
                    <a:lnTo>
                      <a:pt x="19880" y="1521"/>
                    </a:lnTo>
                    <a:cubicBezTo>
                      <a:pt x="19880" y="700"/>
                      <a:pt x="19181" y="1"/>
                      <a:pt x="18360" y="1"/>
                    </a:cubicBezTo>
                    <a:close/>
                  </a:path>
                </a:pathLst>
              </a:custGeom>
              <a:solidFill>
                <a:srgbClr val="92F7FF">
                  <a:alpha val="40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40"/>
              <p:cNvSpPr/>
              <p:nvPr/>
            </p:nvSpPr>
            <p:spPr>
              <a:xfrm>
                <a:off x="12908550" y="2032225"/>
                <a:ext cx="497000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19880" h="13619" fill="none" extrusionOk="0">
                    <a:moveTo>
                      <a:pt x="18360" y="13618"/>
                    </a:moveTo>
                    <a:lnTo>
                      <a:pt x="1521" y="13618"/>
                    </a:lnTo>
                    <a:cubicBezTo>
                      <a:pt x="670" y="13618"/>
                      <a:pt x="1" y="12919"/>
                      <a:pt x="1" y="12098"/>
                    </a:cubicBezTo>
                    <a:lnTo>
                      <a:pt x="1" y="1521"/>
                    </a:lnTo>
                    <a:cubicBezTo>
                      <a:pt x="1" y="700"/>
                      <a:pt x="670" y="1"/>
                      <a:pt x="1521" y="1"/>
                    </a:cubicBezTo>
                    <a:lnTo>
                      <a:pt x="18360" y="1"/>
                    </a:lnTo>
                    <a:cubicBezTo>
                      <a:pt x="19181" y="1"/>
                      <a:pt x="19880" y="700"/>
                      <a:pt x="19880" y="1521"/>
                    </a:cubicBezTo>
                    <a:lnTo>
                      <a:pt x="19880" y="12098"/>
                    </a:lnTo>
                    <a:cubicBezTo>
                      <a:pt x="19819" y="12919"/>
                      <a:pt x="19181" y="13618"/>
                      <a:pt x="18360" y="13618"/>
                    </a:cubicBezTo>
                    <a:close/>
                  </a:path>
                </a:pathLst>
              </a:custGeom>
              <a:noFill/>
              <a:ln w="3800" cap="flat" cmpd="sng">
                <a:solidFill>
                  <a:srgbClr val="C9D9FA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40"/>
              <p:cNvSpPr/>
              <p:nvPr/>
            </p:nvSpPr>
            <p:spPr>
              <a:xfrm>
                <a:off x="13303700" y="2089225"/>
                <a:ext cx="38025" cy="380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1" extrusionOk="0">
                    <a:moveTo>
                      <a:pt x="761" y="1"/>
                    </a:moveTo>
                    <a:cubicBezTo>
                      <a:pt x="335" y="1"/>
                      <a:pt x="1" y="335"/>
                      <a:pt x="1" y="760"/>
                    </a:cubicBezTo>
                    <a:cubicBezTo>
                      <a:pt x="1" y="1186"/>
                      <a:pt x="335" y="1520"/>
                      <a:pt x="761" y="1520"/>
                    </a:cubicBezTo>
                    <a:cubicBezTo>
                      <a:pt x="1186" y="1520"/>
                      <a:pt x="1521" y="1186"/>
                      <a:pt x="1521" y="760"/>
                    </a:cubicBezTo>
                    <a:cubicBezTo>
                      <a:pt x="1521" y="335"/>
                      <a:pt x="1186" y="1"/>
                      <a:pt x="761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40"/>
              <p:cNvSpPr/>
              <p:nvPr/>
            </p:nvSpPr>
            <p:spPr>
              <a:xfrm>
                <a:off x="12993675" y="2281475"/>
                <a:ext cx="228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913" h="913" extrusionOk="0">
                    <a:moveTo>
                      <a:pt x="456" y="1"/>
                    </a:moveTo>
                    <a:cubicBezTo>
                      <a:pt x="213" y="1"/>
                      <a:pt x="0" y="213"/>
                      <a:pt x="0" y="457"/>
                    </a:cubicBezTo>
                    <a:cubicBezTo>
                      <a:pt x="0" y="700"/>
                      <a:pt x="213" y="913"/>
                      <a:pt x="456" y="913"/>
                    </a:cubicBezTo>
                    <a:cubicBezTo>
                      <a:pt x="730" y="913"/>
                      <a:pt x="912" y="669"/>
                      <a:pt x="912" y="457"/>
                    </a:cubicBezTo>
                    <a:cubicBezTo>
                      <a:pt x="912" y="213"/>
                      <a:pt x="730" y="1"/>
                      <a:pt x="45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40"/>
              <p:cNvSpPr/>
              <p:nvPr/>
            </p:nvSpPr>
            <p:spPr>
              <a:xfrm>
                <a:off x="13298375" y="2297425"/>
                <a:ext cx="1752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0" extrusionOk="0">
                    <a:moveTo>
                      <a:pt x="366" y="1"/>
                    </a:moveTo>
                    <a:cubicBezTo>
                      <a:pt x="183" y="1"/>
                      <a:pt x="1" y="153"/>
                      <a:pt x="1" y="335"/>
                    </a:cubicBezTo>
                    <a:cubicBezTo>
                      <a:pt x="1" y="518"/>
                      <a:pt x="183" y="670"/>
                      <a:pt x="366" y="670"/>
                    </a:cubicBezTo>
                    <a:cubicBezTo>
                      <a:pt x="548" y="670"/>
                      <a:pt x="700" y="518"/>
                      <a:pt x="700" y="335"/>
                    </a:cubicBezTo>
                    <a:cubicBezTo>
                      <a:pt x="700" y="153"/>
                      <a:pt x="548" y="1"/>
                      <a:pt x="366" y="1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40"/>
              <p:cNvSpPr/>
              <p:nvPr/>
            </p:nvSpPr>
            <p:spPr>
              <a:xfrm>
                <a:off x="13046850" y="2111275"/>
                <a:ext cx="3802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520" extrusionOk="0">
                    <a:moveTo>
                      <a:pt x="761" y="0"/>
                    </a:moveTo>
                    <a:cubicBezTo>
                      <a:pt x="335" y="0"/>
                      <a:pt x="1" y="334"/>
                      <a:pt x="1" y="760"/>
                    </a:cubicBezTo>
                    <a:cubicBezTo>
                      <a:pt x="1" y="1185"/>
                      <a:pt x="335" y="1520"/>
                      <a:pt x="761" y="1520"/>
                    </a:cubicBezTo>
                    <a:cubicBezTo>
                      <a:pt x="1186" y="1520"/>
                      <a:pt x="1521" y="1185"/>
                      <a:pt x="1521" y="760"/>
                    </a:cubicBezTo>
                    <a:cubicBezTo>
                      <a:pt x="1521" y="334"/>
                      <a:pt x="1186" y="0"/>
                      <a:pt x="761" y="0"/>
                    </a:cubicBezTo>
                    <a:close/>
                  </a:path>
                </a:pathLst>
              </a:custGeom>
              <a:solidFill>
                <a:srgbClr val="C9D9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7" name="Google Shape;1717;p40"/>
            <p:cNvGrpSpPr/>
            <p:nvPr/>
          </p:nvGrpSpPr>
          <p:grpSpPr>
            <a:xfrm>
              <a:off x="6265785" y="1346404"/>
              <a:ext cx="518269" cy="328105"/>
              <a:chOff x="783960" y="4261704"/>
              <a:chExt cx="518269" cy="328105"/>
            </a:xfrm>
          </p:grpSpPr>
          <p:sp>
            <p:nvSpPr>
              <p:cNvPr id="1718" name="Google Shape;1718;p4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9" name="Google Shape;1719;p4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720" name="Google Shape;1720;p4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1" name="Google Shape;1721;p4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2" name="Google Shape;1722;p4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3" name="Google Shape;1723;p4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24" name="Google Shape;1724;p40"/>
            <p:cNvGrpSpPr/>
            <p:nvPr/>
          </p:nvGrpSpPr>
          <p:grpSpPr>
            <a:xfrm flipH="1">
              <a:off x="7976238" y="605862"/>
              <a:ext cx="850753" cy="850724"/>
              <a:chOff x="780950" y="891300"/>
              <a:chExt cx="727575" cy="727550"/>
            </a:xfrm>
          </p:grpSpPr>
          <p:sp>
            <p:nvSpPr>
              <p:cNvPr id="1725" name="Google Shape;1725;p40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40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40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40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40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40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40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2" name="Google Shape;1732;p40"/>
            <p:cNvGrpSpPr/>
            <p:nvPr/>
          </p:nvGrpSpPr>
          <p:grpSpPr>
            <a:xfrm flipH="1">
              <a:off x="7025714" y="1287024"/>
              <a:ext cx="376456" cy="657790"/>
              <a:chOff x="983525" y="1693500"/>
              <a:chExt cx="321950" cy="562550"/>
            </a:xfrm>
          </p:grpSpPr>
          <p:sp>
            <p:nvSpPr>
              <p:cNvPr id="1733" name="Google Shape;1733;p40"/>
              <p:cNvSpPr/>
              <p:nvPr/>
            </p:nvSpPr>
            <p:spPr>
              <a:xfrm>
                <a:off x="983525" y="1693500"/>
                <a:ext cx="32195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2878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12878" y="1027"/>
                    </a:lnTo>
                    <a:lnTo>
                      <a:pt x="128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40"/>
              <p:cNvSpPr/>
              <p:nvPr/>
            </p:nvSpPr>
            <p:spPr>
              <a:xfrm>
                <a:off x="984000" y="1761500"/>
                <a:ext cx="1816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26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266" y="1027"/>
                    </a:lnTo>
                    <a:lnTo>
                      <a:pt x="72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40"/>
              <p:cNvSpPr/>
              <p:nvPr/>
            </p:nvSpPr>
            <p:spPr>
              <a:xfrm>
                <a:off x="1207025" y="1761500"/>
                <a:ext cx="979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3919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3919" y="1027"/>
                    </a:lnTo>
                    <a:lnTo>
                      <a:pt x="39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40"/>
              <p:cNvSpPr/>
              <p:nvPr/>
            </p:nvSpPr>
            <p:spPr>
              <a:xfrm>
                <a:off x="1234125" y="1828550"/>
                <a:ext cx="70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2835" y="1027"/>
                    </a:lnTo>
                    <a:lnTo>
                      <a:pt x="28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40"/>
              <p:cNvSpPr/>
              <p:nvPr/>
            </p:nvSpPr>
            <p:spPr>
              <a:xfrm>
                <a:off x="984000" y="1828550"/>
                <a:ext cx="195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7837" y="1027"/>
                    </a:lnTo>
                    <a:lnTo>
                      <a:pt x="78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40"/>
              <p:cNvSpPr/>
              <p:nvPr/>
            </p:nvSpPr>
            <p:spPr>
              <a:xfrm>
                <a:off x="1096700" y="1897025"/>
                <a:ext cx="2087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8351" y="1027"/>
                    </a:lnTo>
                    <a:lnTo>
                      <a:pt x="83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40"/>
              <p:cNvSpPr/>
              <p:nvPr/>
            </p:nvSpPr>
            <p:spPr>
              <a:xfrm>
                <a:off x="1137125" y="1968825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0"/>
                    </a:moveTo>
                    <a:lnTo>
                      <a:pt x="0" y="1027"/>
                    </a:lnTo>
                    <a:lnTo>
                      <a:pt x="6715" y="1027"/>
                    </a:lnTo>
                    <a:lnTo>
                      <a:pt x="67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40"/>
              <p:cNvSpPr/>
              <p:nvPr/>
            </p:nvSpPr>
            <p:spPr>
              <a:xfrm>
                <a:off x="1060075" y="2111950"/>
                <a:ext cx="2449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09" extrusionOk="0">
                    <a:moveTo>
                      <a:pt x="1" y="0"/>
                    </a:moveTo>
                    <a:lnTo>
                      <a:pt x="1" y="1009"/>
                    </a:lnTo>
                    <a:lnTo>
                      <a:pt x="9797" y="1009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40"/>
              <p:cNvSpPr/>
              <p:nvPr/>
            </p:nvSpPr>
            <p:spPr>
              <a:xfrm>
                <a:off x="1060075" y="2170925"/>
                <a:ext cx="24492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1028" extrusionOk="0">
                    <a:moveTo>
                      <a:pt x="1" y="0"/>
                    </a:moveTo>
                    <a:lnTo>
                      <a:pt x="1" y="1027"/>
                    </a:lnTo>
                    <a:lnTo>
                      <a:pt x="9797" y="1027"/>
                    </a:lnTo>
                    <a:lnTo>
                      <a:pt x="97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40"/>
              <p:cNvSpPr/>
              <p:nvPr/>
            </p:nvSpPr>
            <p:spPr>
              <a:xfrm>
                <a:off x="1137125" y="2230350"/>
                <a:ext cx="1678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028" extrusionOk="0">
                    <a:moveTo>
                      <a:pt x="0" y="1"/>
                    </a:moveTo>
                    <a:lnTo>
                      <a:pt x="0" y="1028"/>
                    </a:lnTo>
                    <a:lnTo>
                      <a:pt x="6715" y="1028"/>
                    </a:lnTo>
                    <a:lnTo>
                      <a:pt x="67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3" name="Google Shape;1743;p40"/>
            <p:cNvGrpSpPr/>
            <p:nvPr/>
          </p:nvGrpSpPr>
          <p:grpSpPr>
            <a:xfrm>
              <a:off x="4689056" y="170858"/>
              <a:ext cx="2199587" cy="1906939"/>
              <a:chOff x="7383006" y="651608"/>
              <a:chExt cx="2199587" cy="1906939"/>
            </a:xfrm>
          </p:grpSpPr>
          <p:sp>
            <p:nvSpPr>
              <p:cNvPr id="1744" name="Google Shape;1744;p40"/>
              <p:cNvSpPr/>
              <p:nvPr/>
            </p:nvSpPr>
            <p:spPr>
              <a:xfrm>
                <a:off x="7383006" y="1647171"/>
                <a:ext cx="773168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88" h="32991" extrusionOk="0">
                    <a:moveTo>
                      <a:pt x="2302" y="0"/>
                    </a:moveTo>
                    <a:cubicBezTo>
                      <a:pt x="1035" y="0"/>
                      <a:pt x="1" y="1068"/>
                      <a:pt x="1" y="2302"/>
                    </a:cubicBezTo>
                    <a:lnTo>
                      <a:pt x="1" y="30689"/>
                    </a:lnTo>
                    <a:cubicBezTo>
                      <a:pt x="1" y="31956"/>
                      <a:pt x="1035" y="32990"/>
                      <a:pt x="2302" y="32990"/>
                    </a:cubicBezTo>
                    <a:lnTo>
                      <a:pt x="25686" y="32990"/>
                    </a:lnTo>
                    <a:cubicBezTo>
                      <a:pt x="26953" y="32990"/>
                      <a:pt x="27987" y="31990"/>
                      <a:pt x="27987" y="30689"/>
                    </a:cubicBezTo>
                    <a:lnTo>
                      <a:pt x="27987" y="2302"/>
                    </a:lnTo>
                    <a:cubicBezTo>
                      <a:pt x="27987" y="1068"/>
                      <a:pt x="26953" y="0"/>
                      <a:pt x="256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40"/>
              <p:cNvSpPr/>
              <p:nvPr/>
            </p:nvSpPr>
            <p:spPr>
              <a:xfrm>
                <a:off x="7441074" y="1595567"/>
                <a:ext cx="772229" cy="911376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32991" extrusionOk="0">
                    <a:moveTo>
                      <a:pt x="2268" y="0"/>
                    </a:moveTo>
                    <a:cubicBezTo>
                      <a:pt x="1034" y="0"/>
                      <a:pt x="0" y="1034"/>
                      <a:pt x="0" y="2302"/>
                    </a:cubicBezTo>
                    <a:lnTo>
                      <a:pt x="0" y="30689"/>
                    </a:lnTo>
                    <a:cubicBezTo>
                      <a:pt x="0" y="31956"/>
                      <a:pt x="1034" y="32990"/>
                      <a:pt x="2268" y="32990"/>
                    </a:cubicBezTo>
                    <a:lnTo>
                      <a:pt x="25685" y="32990"/>
                    </a:lnTo>
                    <a:cubicBezTo>
                      <a:pt x="26919" y="32990"/>
                      <a:pt x="27953" y="31956"/>
                      <a:pt x="27953" y="30689"/>
                    </a:cubicBezTo>
                    <a:lnTo>
                      <a:pt x="27953" y="2302"/>
                    </a:lnTo>
                    <a:cubicBezTo>
                      <a:pt x="27953" y="1034"/>
                      <a:pt x="26919" y="0"/>
                      <a:pt x="256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40"/>
              <p:cNvSpPr/>
              <p:nvPr/>
            </p:nvSpPr>
            <p:spPr>
              <a:xfrm>
                <a:off x="7658541" y="1180884"/>
                <a:ext cx="998920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60" h="34659" extrusionOk="0">
                    <a:moveTo>
                      <a:pt x="4003" y="0"/>
                    </a:moveTo>
                    <a:cubicBezTo>
                      <a:pt x="1802" y="0"/>
                      <a:pt x="0" y="1802"/>
                      <a:pt x="0" y="4003"/>
                    </a:cubicBezTo>
                    <a:lnTo>
                      <a:pt x="0" y="30656"/>
                    </a:lnTo>
                    <a:cubicBezTo>
                      <a:pt x="0" y="32857"/>
                      <a:pt x="1802" y="34659"/>
                      <a:pt x="4003" y="34659"/>
                    </a:cubicBezTo>
                    <a:lnTo>
                      <a:pt x="32157" y="34659"/>
                    </a:lnTo>
                    <a:cubicBezTo>
                      <a:pt x="34358" y="34659"/>
                      <a:pt x="36160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802"/>
                      <a:pt x="34358" y="0"/>
                      <a:pt x="32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0"/>
              <p:cNvSpPr/>
              <p:nvPr/>
            </p:nvSpPr>
            <p:spPr>
              <a:xfrm>
                <a:off x="7713820" y="1129280"/>
                <a:ext cx="999859" cy="95745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4659" extrusionOk="0">
                    <a:moveTo>
                      <a:pt x="4004" y="0"/>
                    </a:moveTo>
                    <a:cubicBezTo>
                      <a:pt x="1802" y="0"/>
                      <a:pt x="1" y="1802"/>
                      <a:pt x="1" y="4003"/>
                    </a:cubicBezTo>
                    <a:lnTo>
                      <a:pt x="1" y="30656"/>
                    </a:lnTo>
                    <a:cubicBezTo>
                      <a:pt x="1" y="32857"/>
                      <a:pt x="1802" y="34659"/>
                      <a:pt x="4004" y="34659"/>
                    </a:cubicBezTo>
                    <a:lnTo>
                      <a:pt x="32157" y="34659"/>
                    </a:lnTo>
                    <a:cubicBezTo>
                      <a:pt x="34392" y="34659"/>
                      <a:pt x="36193" y="32857"/>
                      <a:pt x="36160" y="30656"/>
                    </a:cubicBezTo>
                    <a:lnTo>
                      <a:pt x="36160" y="4003"/>
                    </a:lnTo>
                    <a:cubicBezTo>
                      <a:pt x="36160" y="1768"/>
                      <a:pt x="34359" y="0"/>
                      <a:pt x="32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40"/>
              <p:cNvSpPr/>
              <p:nvPr/>
            </p:nvSpPr>
            <p:spPr>
              <a:xfrm>
                <a:off x="7793989" y="1189172"/>
                <a:ext cx="838585" cy="838584"/>
              </a:xfrm>
              <a:custGeom>
                <a:avLst/>
                <a:gdLst/>
                <a:ahLst/>
                <a:cxnLst/>
                <a:rect l="l" t="t" r="r" b="b"/>
                <a:pathLst>
                  <a:path w="30356" h="30356" extrusionOk="0">
                    <a:moveTo>
                      <a:pt x="15178" y="4437"/>
                    </a:moveTo>
                    <a:cubicBezTo>
                      <a:pt x="21116" y="4437"/>
                      <a:pt x="25919" y="9241"/>
                      <a:pt x="25919" y="15178"/>
                    </a:cubicBezTo>
                    <a:cubicBezTo>
                      <a:pt x="25919" y="21082"/>
                      <a:pt x="21116" y="25886"/>
                      <a:pt x="15178" y="25886"/>
                    </a:cubicBezTo>
                    <a:cubicBezTo>
                      <a:pt x="9274" y="25886"/>
                      <a:pt x="4471" y="21082"/>
                      <a:pt x="4471" y="15178"/>
                    </a:cubicBezTo>
                    <a:cubicBezTo>
                      <a:pt x="4471" y="9241"/>
                      <a:pt x="9274" y="4437"/>
                      <a:pt x="15178" y="4437"/>
                    </a:cubicBezTo>
                    <a:close/>
                    <a:moveTo>
                      <a:pt x="15178" y="1"/>
                    </a:moveTo>
                    <a:cubicBezTo>
                      <a:pt x="6806" y="1"/>
                      <a:pt x="1" y="6805"/>
                      <a:pt x="1" y="15178"/>
                    </a:cubicBezTo>
                    <a:cubicBezTo>
                      <a:pt x="1" y="23551"/>
                      <a:pt x="6806" y="30356"/>
                      <a:pt x="15178" y="30356"/>
                    </a:cubicBezTo>
                    <a:cubicBezTo>
                      <a:pt x="23584" y="30356"/>
                      <a:pt x="30356" y="23551"/>
                      <a:pt x="30356" y="15178"/>
                    </a:cubicBezTo>
                    <a:cubicBezTo>
                      <a:pt x="30323" y="6805"/>
                      <a:pt x="23584" y="1"/>
                      <a:pt x="1517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40"/>
              <p:cNvSpPr/>
              <p:nvPr/>
            </p:nvSpPr>
            <p:spPr>
              <a:xfrm>
                <a:off x="8234476" y="1189172"/>
                <a:ext cx="394430" cy="411005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14878" extrusionOk="0">
                    <a:moveTo>
                      <a:pt x="1" y="1"/>
                    </a:moveTo>
                    <a:lnTo>
                      <a:pt x="1" y="4470"/>
                    </a:lnTo>
                    <a:cubicBezTo>
                      <a:pt x="5471" y="4837"/>
                      <a:pt x="9808" y="9341"/>
                      <a:pt x="9941" y="14878"/>
                    </a:cubicBezTo>
                    <a:lnTo>
                      <a:pt x="14277" y="13377"/>
                    </a:lnTo>
                    <a:cubicBezTo>
                      <a:pt x="13410" y="6072"/>
                      <a:pt x="7406" y="368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0"/>
              <p:cNvSpPr/>
              <p:nvPr/>
            </p:nvSpPr>
            <p:spPr>
              <a:xfrm>
                <a:off x="7844681" y="1189172"/>
                <a:ext cx="389816" cy="310560"/>
              </a:xfrm>
              <a:custGeom>
                <a:avLst/>
                <a:gdLst/>
                <a:ahLst/>
                <a:cxnLst/>
                <a:rect l="l" t="t" r="r" b="b"/>
                <a:pathLst>
                  <a:path w="14111" h="11242" extrusionOk="0">
                    <a:moveTo>
                      <a:pt x="13343" y="1"/>
                    </a:moveTo>
                    <a:cubicBezTo>
                      <a:pt x="7606" y="1"/>
                      <a:pt x="2602" y="3203"/>
                      <a:pt x="1" y="7906"/>
                    </a:cubicBezTo>
                    <a:lnTo>
                      <a:pt x="3336" y="11242"/>
                    </a:lnTo>
                    <a:cubicBezTo>
                      <a:pt x="4871" y="7239"/>
                      <a:pt x="8807" y="4404"/>
                      <a:pt x="13343" y="4404"/>
                    </a:cubicBezTo>
                    <a:cubicBezTo>
                      <a:pt x="13610" y="4404"/>
                      <a:pt x="13844" y="4404"/>
                      <a:pt x="14111" y="4470"/>
                    </a:cubicBezTo>
                    <a:lnTo>
                      <a:pt x="14111" y="34"/>
                    </a:lnTo>
                    <a:cubicBezTo>
                      <a:pt x="13844" y="34"/>
                      <a:pt x="13610" y="1"/>
                      <a:pt x="13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40"/>
              <p:cNvSpPr/>
              <p:nvPr/>
            </p:nvSpPr>
            <p:spPr>
              <a:xfrm>
                <a:off x="9034291" y="651608"/>
                <a:ext cx="548301" cy="548329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19849" extrusionOk="0">
                    <a:moveTo>
                      <a:pt x="9640" y="935"/>
                    </a:moveTo>
                    <a:lnTo>
                      <a:pt x="9640" y="3803"/>
                    </a:lnTo>
                    <a:cubicBezTo>
                      <a:pt x="8907" y="3803"/>
                      <a:pt x="8173" y="3803"/>
                      <a:pt x="7506" y="3837"/>
                    </a:cubicBezTo>
                    <a:cubicBezTo>
                      <a:pt x="8306" y="2469"/>
                      <a:pt x="9140" y="1468"/>
                      <a:pt x="9640" y="935"/>
                    </a:cubicBezTo>
                    <a:close/>
                    <a:moveTo>
                      <a:pt x="10241" y="801"/>
                    </a:moveTo>
                    <a:cubicBezTo>
                      <a:pt x="10741" y="1302"/>
                      <a:pt x="11742" y="2436"/>
                      <a:pt x="12643" y="4004"/>
                    </a:cubicBezTo>
                    <a:cubicBezTo>
                      <a:pt x="11809" y="3937"/>
                      <a:pt x="11008" y="3837"/>
                      <a:pt x="10241" y="3837"/>
                    </a:cubicBezTo>
                    <a:lnTo>
                      <a:pt x="10241" y="801"/>
                    </a:lnTo>
                    <a:close/>
                    <a:moveTo>
                      <a:pt x="9073" y="768"/>
                    </a:moveTo>
                    <a:lnTo>
                      <a:pt x="9073" y="768"/>
                    </a:lnTo>
                    <a:cubicBezTo>
                      <a:pt x="8440" y="1435"/>
                      <a:pt x="7572" y="2503"/>
                      <a:pt x="6805" y="3937"/>
                    </a:cubicBezTo>
                    <a:cubicBezTo>
                      <a:pt x="5771" y="4004"/>
                      <a:pt x="4837" y="4170"/>
                      <a:pt x="4003" y="4337"/>
                    </a:cubicBezTo>
                    <a:cubicBezTo>
                      <a:pt x="5237" y="2636"/>
                      <a:pt x="6972" y="1402"/>
                      <a:pt x="9073" y="768"/>
                    </a:cubicBezTo>
                    <a:close/>
                    <a:moveTo>
                      <a:pt x="10975" y="768"/>
                    </a:moveTo>
                    <a:lnTo>
                      <a:pt x="10975" y="768"/>
                    </a:lnTo>
                    <a:cubicBezTo>
                      <a:pt x="13176" y="1402"/>
                      <a:pt x="15011" y="2803"/>
                      <a:pt x="16245" y="4637"/>
                    </a:cubicBezTo>
                    <a:cubicBezTo>
                      <a:pt x="15244" y="4437"/>
                      <a:pt x="14277" y="4237"/>
                      <a:pt x="13310" y="4104"/>
                    </a:cubicBezTo>
                    <a:cubicBezTo>
                      <a:pt x="12509" y="2603"/>
                      <a:pt x="11608" y="1468"/>
                      <a:pt x="10975" y="768"/>
                    </a:cubicBezTo>
                    <a:close/>
                    <a:moveTo>
                      <a:pt x="6805" y="1102"/>
                    </a:moveTo>
                    <a:lnTo>
                      <a:pt x="6805" y="1102"/>
                    </a:lnTo>
                    <a:cubicBezTo>
                      <a:pt x="5337" y="1935"/>
                      <a:pt x="4103" y="3103"/>
                      <a:pt x="3169" y="4571"/>
                    </a:cubicBezTo>
                    <a:cubicBezTo>
                      <a:pt x="2769" y="4671"/>
                      <a:pt x="2402" y="4771"/>
                      <a:pt x="2002" y="4871"/>
                    </a:cubicBezTo>
                    <a:cubicBezTo>
                      <a:pt x="3169" y="3136"/>
                      <a:pt x="4837" y="1802"/>
                      <a:pt x="6805" y="1102"/>
                    </a:cubicBezTo>
                    <a:close/>
                    <a:moveTo>
                      <a:pt x="13543" y="1302"/>
                    </a:moveTo>
                    <a:lnTo>
                      <a:pt x="13543" y="1302"/>
                    </a:lnTo>
                    <a:cubicBezTo>
                      <a:pt x="15411" y="2069"/>
                      <a:pt x="16946" y="3437"/>
                      <a:pt x="17980" y="5138"/>
                    </a:cubicBezTo>
                    <a:cubicBezTo>
                      <a:pt x="17646" y="5038"/>
                      <a:pt x="17346" y="4971"/>
                      <a:pt x="17012" y="4871"/>
                    </a:cubicBezTo>
                    <a:cubicBezTo>
                      <a:pt x="16178" y="3437"/>
                      <a:pt x="14978" y="2169"/>
                      <a:pt x="13543" y="1302"/>
                    </a:cubicBezTo>
                    <a:close/>
                    <a:moveTo>
                      <a:pt x="6505" y="4471"/>
                    </a:moveTo>
                    <a:lnTo>
                      <a:pt x="6505" y="4471"/>
                    </a:lnTo>
                    <a:cubicBezTo>
                      <a:pt x="5838" y="5838"/>
                      <a:pt x="5337" y="7506"/>
                      <a:pt x="5271" y="9341"/>
                    </a:cubicBezTo>
                    <a:lnTo>
                      <a:pt x="5271" y="9574"/>
                    </a:lnTo>
                    <a:lnTo>
                      <a:pt x="2268" y="9574"/>
                    </a:lnTo>
                    <a:cubicBezTo>
                      <a:pt x="2302" y="7906"/>
                      <a:pt x="2802" y="6339"/>
                      <a:pt x="3603" y="4971"/>
                    </a:cubicBezTo>
                    <a:cubicBezTo>
                      <a:pt x="4103" y="4871"/>
                      <a:pt x="4737" y="4771"/>
                      <a:pt x="5337" y="4637"/>
                    </a:cubicBezTo>
                    <a:cubicBezTo>
                      <a:pt x="5738" y="4604"/>
                      <a:pt x="6105" y="4504"/>
                      <a:pt x="6505" y="4471"/>
                    </a:cubicBezTo>
                    <a:close/>
                    <a:moveTo>
                      <a:pt x="2802" y="5238"/>
                    </a:moveTo>
                    <a:cubicBezTo>
                      <a:pt x="2135" y="6539"/>
                      <a:pt x="1735" y="8006"/>
                      <a:pt x="1668" y="9608"/>
                    </a:cubicBezTo>
                    <a:lnTo>
                      <a:pt x="567" y="9608"/>
                    </a:lnTo>
                    <a:cubicBezTo>
                      <a:pt x="601" y="8173"/>
                      <a:pt x="968" y="6806"/>
                      <a:pt x="1601" y="5638"/>
                    </a:cubicBezTo>
                    <a:cubicBezTo>
                      <a:pt x="1935" y="5505"/>
                      <a:pt x="2335" y="5405"/>
                      <a:pt x="2802" y="5238"/>
                    </a:cubicBezTo>
                    <a:close/>
                    <a:moveTo>
                      <a:pt x="8888" y="4376"/>
                    </a:moveTo>
                    <a:cubicBezTo>
                      <a:pt x="9135" y="4376"/>
                      <a:pt x="9386" y="4384"/>
                      <a:pt x="9640" y="4404"/>
                    </a:cubicBezTo>
                    <a:lnTo>
                      <a:pt x="9640" y="9608"/>
                    </a:lnTo>
                    <a:lnTo>
                      <a:pt x="5804" y="9608"/>
                    </a:lnTo>
                    <a:lnTo>
                      <a:pt x="5804" y="9441"/>
                    </a:lnTo>
                    <a:cubicBezTo>
                      <a:pt x="5904" y="7506"/>
                      <a:pt x="6471" y="5838"/>
                      <a:pt x="7172" y="4471"/>
                    </a:cubicBezTo>
                    <a:cubicBezTo>
                      <a:pt x="7714" y="4423"/>
                      <a:pt x="8290" y="4376"/>
                      <a:pt x="8888" y="4376"/>
                    </a:cubicBezTo>
                    <a:close/>
                    <a:moveTo>
                      <a:pt x="10241" y="4404"/>
                    </a:moveTo>
                    <a:cubicBezTo>
                      <a:pt x="11075" y="4437"/>
                      <a:pt x="11975" y="4504"/>
                      <a:pt x="12943" y="4637"/>
                    </a:cubicBezTo>
                    <a:cubicBezTo>
                      <a:pt x="13610" y="5972"/>
                      <a:pt x="14144" y="7606"/>
                      <a:pt x="14244" y="9441"/>
                    </a:cubicBezTo>
                    <a:lnTo>
                      <a:pt x="14244" y="9608"/>
                    </a:lnTo>
                    <a:lnTo>
                      <a:pt x="10241" y="9608"/>
                    </a:lnTo>
                    <a:lnTo>
                      <a:pt x="10241" y="4404"/>
                    </a:lnTo>
                    <a:close/>
                    <a:moveTo>
                      <a:pt x="13643" y="4737"/>
                    </a:moveTo>
                    <a:cubicBezTo>
                      <a:pt x="14611" y="4871"/>
                      <a:pt x="15611" y="5104"/>
                      <a:pt x="16679" y="5338"/>
                    </a:cubicBezTo>
                    <a:cubicBezTo>
                      <a:pt x="17313" y="6605"/>
                      <a:pt x="17746" y="8073"/>
                      <a:pt x="17813" y="9608"/>
                    </a:cubicBezTo>
                    <a:lnTo>
                      <a:pt x="14811" y="9608"/>
                    </a:lnTo>
                    <a:lnTo>
                      <a:pt x="14811" y="9407"/>
                    </a:lnTo>
                    <a:cubicBezTo>
                      <a:pt x="14744" y="7640"/>
                      <a:pt x="14277" y="6072"/>
                      <a:pt x="13643" y="4737"/>
                    </a:cubicBezTo>
                    <a:close/>
                    <a:moveTo>
                      <a:pt x="17346" y="5571"/>
                    </a:moveTo>
                    <a:lnTo>
                      <a:pt x="17346" y="5571"/>
                    </a:lnTo>
                    <a:cubicBezTo>
                      <a:pt x="17679" y="5638"/>
                      <a:pt x="18013" y="5772"/>
                      <a:pt x="18347" y="5838"/>
                    </a:cubicBezTo>
                    <a:cubicBezTo>
                      <a:pt x="18914" y="6972"/>
                      <a:pt x="19247" y="8273"/>
                      <a:pt x="19314" y="9608"/>
                    </a:cubicBezTo>
                    <a:lnTo>
                      <a:pt x="18347" y="9608"/>
                    </a:lnTo>
                    <a:cubicBezTo>
                      <a:pt x="18313" y="8140"/>
                      <a:pt x="17946" y="6806"/>
                      <a:pt x="17346" y="5571"/>
                    </a:cubicBezTo>
                    <a:close/>
                    <a:moveTo>
                      <a:pt x="1668" y="10108"/>
                    </a:moveTo>
                    <a:lnTo>
                      <a:pt x="1668" y="10141"/>
                    </a:lnTo>
                    <a:cubicBezTo>
                      <a:pt x="1735" y="11843"/>
                      <a:pt x="2168" y="13477"/>
                      <a:pt x="2969" y="14911"/>
                    </a:cubicBezTo>
                    <a:cubicBezTo>
                      <a:pt x="2602" y="14811"/>
                      <a:pt x="2235" y="14678"/>
                      <a:pt x="1801" y="14578"/>
                    </a:cubicBezTo>
                    <a:cubicBezTo>
                      <a:pt x="1068" y="13210"/>
                      <a:pt x="601" y="11742"/>
                      <a:pt x="567" y="10108"/>
                    </a:cubicBezTo>
                    <a:close/>
                    <a:moveTo>
                      <a:pt x="19314" y="10141"/>
                    </a:moveTo>
                    <a:cubicBezTo>
                      <a:pt x="19281" y="11843"/>
                      <a:pt x="18780" y="13444"/>
                      <a:pt x="17946" y="14811"/>
                    </a:cubicBezTo>
                    <a:cubicBezTo>
                      <a:pt x="17646" y="14911"/>
                      <a:pt x="17313" y="15012"/>
                      <a:pt x="16946" y="15112"/>
                    </a:cubicBezTo>
                    <a:cubicBezTo>
                      <a:pt x="17813" y="13677"/>
                      <a:pt x="18313" y="11976"/>
                      <a:pt x="18347" y="10141"/>
                    </a:cubicBezTo>
                    <a:close/>
                    <a:moveTo>
                      <a:pt x="5237" y="10141"/>
                    </a:moveTo>
                    <a:cubicBezTo>
                      <a:pt x="5271" y="12009"/>
                      <a:pt x="5771" y="13844"/>
                      <a:pt x="6738" y="15679"/>
                    </a:cubicBezTo>
                    <a:cubicBezTo>
                      <a:pt x="5771" y="15579"/>
                      <a:pt x="4770" y="15345"/>
                      <a:pt x="3736" y="15112"/>
                    </a:cubicBezTo>
                    <a:cubicBezTo>
                      <a:pt x="2802" y="13677"/>
                      <a:pt x="2268" y="11976"/>
                      <a:pt x="2235" y="10141"/>
                    </a:cubicBezTo>
                    <a:close/>
                    <a:moveTo>
                      <a:pt x="17813" y="10141"/>
                    </a:moveTo>
                    <a:cubicBezTo>
                      <a:pt x="17780" y="12076"/>
                      <a:pt x="17179" y="13844"/>
                      <a:pt x="16145" y="15345"/>
                    </a:cubicBezTo>
                    <a:cubicBezTo>
                      <a:pt x="15645" y="15479"/>
                      <a:pt x="15111" y="15612"/>
                      <a:pt x="14511" y="15679"/>
                    </a:cubicBezTo>
                    <a:cubicBezTo>
                      <a:pt x="14110" y="15779"/>
                      <a:pt x="13677" y="15812"/>
                      <a:pt x="13243" y="15845"/>
                    </a:cubicBezTo>
                    <a:cubicBezTo>
                      <a:pt x="14244" y="13977"/>
                      <a:pt x="14777" y="12109"/>
                      <a:pt x="14811" y="10141"/>
                    </a:cubicBezTo>
                    <a:close/>
                    <a:moveTo>
                      <a:pt x="9640" y="10141"/>
                    </a:moveTo>
                    <a:lnTo>
                      <a:pt x="9640" y="15946"/>
                    </a:lnTo>
                    <a:cubicBezTo>
                      <a:pt x="8940" y="15912"/>
                      <a:pt x="8173" y="15845"/>
                      <a:pt x="7439" y="15779"/>
                    </a:cubicBezTo>
                    <a:cubicBezTo>
                      <a:pt x="6405" y="13944"/>
                      <a:pt x="5838" y="12076"/>
                      <a:pt x="5804" y="10141"/>
                    </a:cubicBezTo>
                    <a:close/>
                    <a:moveTo>
                      <a:pt x="14244" y="10141"/>
                    </a:moveTo>
                    <a:cubicBezTo>
                      <a:pt x="14177" y="12109"/>
                      <a:pt x="13610" y="14011"/>
                      <a:pt x="12509" y="15912"/>
                    </a:cubicBezTo>
                    <a:cubicBezTo>
                      <a:pt x="11809" y="15979"/>
                      <a:pt x="11075" y="15979"/>
                      <a:pt x="10241" y="15979"/>
                    </a:cubicBezTo>
                    <a:lnTo>
                      <a:pt x="10241" y="10141"/>
                    </a:lnTo>
                    <a:close/>
                    <a:moveTo>
                      <a:pt x="17446" y="15612"/>
                    </a:moveTo>
                    <a:cubicBezTo>
                      <a:pt x="16445" y="16913"/>
                      <a:pt x="15111" y="17947"/>
                      <a:pt x="13577" y="18614"/>
                    </a:cubicBezTo>
                    <a:cubicBezTo>
                      <a:pt x="14744" y="17914"/>
                      <a:pt x="15745" y="16946"/>
                      <a:pt x="16512" y="15845"/>
                    </a:cubicBezTo>
                    <a:cubicBezTo>
                      <a:pt x="16846" y="15779"/>
                      <a:pt x="17146" y="15679"/>
                      <a:pt x="17446" y="15612"/>
                    </a:cubicBezTo>
                    <a:close/>
                    <a:moveTo>
                      <a:pt x="2268" y="15312"/>
                    </a:moveTo>
                    <a:lnTo>
                      <a:pt x="2268" y="15312"/>
                    </a:lnTo>
                    <a:cubicBezTo>
                      <a:pt x="2635" y="15445"/>
                      <a:pt x="3002" y="15512"/>
                      <a:pt x="3403" y="15612"/>
                    </a:cubicBezTo>
                    <a:cubicBezTo>
                      <a:pt x="4270" y="16913"/>
                      <a:pt x="5437" y="18014"/>
                      <a:pt x="6805" y="18781"/>
                    </a:cubicBezTo>
                    <a:cubicBezTo>
                      <a:pt x="4970" y="18147"/>
                      <a:pt x="3336" y="16913"/>
                      <a:pt x="2268" y="15312"/>
                    </a:cubicBezTo>
                    <a:close/>
                    <a:moveTo>
                      <a:pt x="7772" y="16413"/>
                    </a:moveTo>
                    <a:lnTo>
                      <a:pt x="7772" y="16413"/>
                    </a:lnTo>
                    <a:cubicBezTo>
                      <a:pt x="8440" y="16446"/>
                      <a:pt x="9073" y="16479"/>
                      <a:pt x="9640" y="16513"/>
                    </a:cubicBezTo>
                    <a:lnTo>
                      <a:pt x="9640" y="18914"/>
                    </a:lnTo>
                    <a:cubicBezTo>
                      <a:pt x="8940" y="18080"/>
                      <a:pt x="8306" y="17246"/>
                      <a:pt x="7772" y="16413"/>
                    </a:cubicBezTo>
                    <a:close/>
                    <a:moveTo>
                      <a:pt x="12176" y="16479"/>
                    </a:moveTo>
                    <a:lnTo>
                      <a:pt x="12176" y="16479"/>
                    </a:lnTo>
                    <a:cubicBezTo>
                      <a:pt x="11642" y="17347"/>
                      <a:pt x="10975" y="18247"/>
                      <a:pt x="10241" y="19081"/>
                    </a:cubicBezTo>
                    <a:lnTo>
                      <a:pt x="10241" y="16513"/>
                    </a:lnTo>
                    <a:lnTo>
                      <a:pt x="10608" y="16513"/>
                    </a:lnTo>
                    <a:cubicBezTo>
                      <a:pt x="11141" y="16513"/>
                      <a:pt x="11675" y="16513"/>
                      <a:pt x="12176" y="16479"/>
                    </a:cubicBezTo>
                    <a:close/>
                    <a:moveTo>
                      <a:pt x="4237" y="15812"/>
                    </a:moveTo>
                    <a:cubicBezTo>
                      <a:pt x="5237" y="16012"/>
                      <a:pt x="6171" y="16179"/>
                      <a:pt x="7105" y="16312"/>
                    </a:cubicBezTo>
                    <a:cubicBezTo>
                      <a:pt x="7639" y="17280"/>
                      <a:pt x="8339" y="18247"/>
                      <a:pt x="9140" y="19148"/>
                    </a:cubicBezTo>
                    <a:cubicBezTo>
                      <a:pt x="7139" y="18614"/>
                      <a:pt x="5437" y="17413"/>
                      <a:pt x="4237" y="15812"/>
                    </a:cubicBezTo>
                    <a:close/>
                    <a:moveTo>
                      <a:pt x="15645" y="16012"/>
                    </a:moveTo>
                    <a:lnTo>
                      <a:pt x="15645" y="16012"/>
                    </a:lnTo>
                    <a:cubicBezTo>
                      <a:pt x="14444" y="17480"/>
                      <a:pt x="12809" y="18614"/>
                      <a:pt x="10908" y="19148"/>
                    </a:cubicBezTo>
                    <a:cubicBezTo>
                      <a:pt x="11675" y="18247"/>
                      <a:pt x="12342" y="17347"/>
                      <a:pt x="12909" y="16446"/>
                    </a:cubicBezTo>
                    <a:cubicBezTo>
                      <a:pt x="13943" y="16346"/>
                      <a:pt x="14844" y="16179"/>
                      <a:pt x="15645" y="16012"/>
                    </a:cubicBezTo>
                    <a:close/>
                    <a:moveTo>
                      <a:pt x="9941" y="1"/>
                    </a:moveTo>
                    <a:cubicBezTo>
                      <a:pt x="4470" y="1"/>
                      <a:pt x="0" y="4471"/>
                      <a:pt x="0" y="9941"/>
                    </a:cubicBezTo>
                    <a:cubicBezTo>
                      <a:pt x="0" y="15412"/>
                      <a:pt x="4470" y="19848"/>
                      <a:pt x="9941" y="19848"/>
                    </a:cubicBezTo>
                    <a:lnTo>
                      <a:pt x="10174" y="19848"/>
                    </a:lnTo>
                    <a:cubicBezTo>
                      <a:pt x="15511" y="19782"/>
                      <a:pt x="19848" y="15345"/>
                      <a:pt x="19848" y="9941"/>
                    </a:cubicBezTo>
                    <a:cubicBezTo>
                      <a:pt x="19848" y="4504"/>
                      <a:pt x="15511" y="134"/>
                      <a:pt x="10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2" name="Google Shape;1752;p40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753" name="Google Shape;1753;p4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55" name="Google Shape;1755;p4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9" name="Google Shape;1759;p40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760" name="Google Shape;1760;p4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3972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accent3">
              <a:lumMod val="2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999517" y="3432958"/>
            <a:ext cx="11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Admin</a:t>
            </a:r>
            <a:endParaRPr lang="en-US" sz="2400" b="1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59830" y="3540266"/>
            <a:ext cx="11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User</a:t>
            </a:r>
            <a:endParaRPr lang="en-US" sz="2400" b="1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206051" y="102741"/>
            <a:ext cx="6817867" cy="4952143"/>
            <a:chOff x="1206051" y="102741"/>
            <a:chExt cx="6817867" cy="4952143"/>
          </a:xfrm>
        </p:grpSpPr>
        <p:sp>
          <p:nvSpPr>
            <p:cNvPr id="2" name="Rectangle 1"/>
            <p:cNvSpPr/>
            <p:nvPr/>
          </p:nvSpPr>
          <p:spPr>
            <a:xfrm>
              <a:off x="3441700" y="102741"/>
              <a:ext cx="2501900" cy="49521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206051" y="1494229"/>
              <a:ext cx="746762" cy="1752600"/>
              <a:chOff x="1333498" y="1714500"/>
              <a:chExt cx="746762" cy="17526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1384300" y="1714500"/>
                <a:ext cx="635000" cy="6477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Connector 4"/>
              <p:cNvCxnSpPr>
                <a:stCxn id="3" idx="4"/>
              </p:cNvCxnSpPr>
              <p:nvPr/>
            </p:nvCxnSpPr>
            <p:spPr>
              <a:xfrm>
                <a:off x="1701800" y="2362200"/>
                <a:ext cx="0" cy="6985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1384300" y="3060700"/>
                <a:ext cx="317500" cy="406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701800" y="3060700"/>
                <a:ext cx="317500" cy="406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V="1">
                <a:off x="1701800" y="2463800"/>
                <a:ext cx="378460" cy="2476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 flipV="1">
                <a:off x="1333498" y="2463800"/>
                <a:ext cx="368301" cy="2476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7277156" y="1546366"/>
              <a:ext cx="746762" cy="1752600"/>
              <a:chOff x="1333498" y="1714500"/>
              <a:chExt cx="746762" cy="17526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384300" y="1714500"/>
                <a:ext cx="635000" cy="6477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8" idx="4"/>
              </p:cNvCxnSpPr>
              <p:nvPr/>
            </p:nvCxnSpPr>
            <p:spPr>
              <a:xfrm>
                <a:off x="1701800" y="2362200"/>
                <a:ext cx="0" cy="6985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1384300" y="3060700"/>
                <a:ext cx="317500" cy="406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701800" y="3060700"/>
                <a:ext cx="317500" cy="406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1701800" y="2463800"/>
                <a:ext cx="378460" cy="2476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 flipV="1">
                <a:off x="1333498" y="2463800"/>
                <a:ext cx="368301" cy="2476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3577898" y="174587"/>
              <a:ext cx="2229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Bike Rental System</a:t>
              </a:r>
              <a:endParaRPr lang="en-US" sz="20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081332" y="635291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Login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081333" y="1177720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Select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081333" y="1715317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Add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081333" y="2260269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Show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81334" y="2785258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Check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081335" y="3298966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Update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081336" y="3847172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Delete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081332" y="4392124"/>
              <a:ext cx="1222625" cy="4212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Bill</a:t>
              </a:r>
              <a:endPara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37" name="Straight Connector 36"/>
            <p:cNvCxnSpPr>
              <a:stCxn id="27" idx="2"/>
            </p:cNvCxnSpPr>
            <p:nvPr/>
          </p:nvCxnSpPr>
          <p:spPr>
            <a:xfrm flipH="1">
              <a:off x="1952813" y="845911"/>
              <a:ext cx="2128519" cy="149310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29" idx="2"/>
            </p:cNvCxnSpPr>
            <p:nvPr/>
          </p:nvCxnSpPr>
          <p:spPr>
            <a:xfrm flipH="1">
              <a:off x="1952813" y="1925937"/>
              <a:ext cx="2128520" cy="4498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0" idx="2"/>
            </p:cNvCxnSpPr>
            <p:nvPr/>
          </p:nvCxnSpPr>
          <p:spPr>
            <a:xfrm flipH="1" flipV="1">
              <a:off x="1952813" y="2419491"/>
              <a:ext cx="2128520" cy="5139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1" idx="2"/>
            </p:cNvCxnSpPr>
            <p:nvPr/>
          </p:nvCxnSpPr>
          <p:spPr>
            <a:xfrm flipH="1" flipV="1">
              <a:off x="1952813" y="2440612"/>
              <a:ext cx="2128521" cy="55526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2" idx="2"/>
            </p:cNvCxnSpPr>
            <p:nvPr/>
          </p:nvCxnSpPr>
          <p:spPr>
            <a:xfrm flipH="1" flipV="1">
              <a:off x="1952813" y="2475417"/>
              <a:ext cx="2128522" cy="103416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3" idx="2"/>
            </p:cNvCxnSpPr>
            <p:nvPr/>
          </p:nvCxnSpPr>
          <p:spPr>
            <a:xfrm flipH="1" flipV="1">
              <a:off x="1952813" y="2499539"/>
              <a:ext cx="2128523" cy="155825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27" idx="6"/>
            </p:cNvCxnSpPr>
            <p:nvPr/>
          </p:nvCxnSpPr>
          <p:spPr>
            <a:xfrm>
              <a:off x="5303957" y="845911"/>
              <a:ext cx="2021615" cy="168007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28" idx="6"/>
            </p:cNvCxnSpPr>
            <p:nvPr/>
          </p:nvCxnSpPr>
          <p:spPr>
            <a:xfrm>
              <a:off x="5303958" y="1388340"/>
              <a:ext cx="2023999" cy="115497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5303956" y="2543316"/>
              <a:ext cx="2021615" cy="20239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8" idx="2"/>
            </p:cNvCxnSpPr>
            <p:nvPr/>
          </p:nvCxnSpPr>
          <p:spPr>
            <a:xfrm flipH="1">
              <a:off x="1952812" y="1388340"/>
              <a:ext cx="2128521" cy="97901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58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59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latin typeface="Times" panose="02020603050405020304" pitchFamily="18" charset="0"/>
                <a:cs typeface="Times" panose="02020603050405020304" pitchFamily="18" charset="0"/>
              </a:rPr>
              <a:t>Significance</a:t>
            </a:r>
            <a:endParaRPr sz="4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639" name="Google Shape;2639;p59"/>
          <p:cNvSpPr txBox="1"/>
          <p:nvPr/>
        </p:nvSpPr>
        <p:spPr>
          <a:xfrm>
            <a:off x="341547" y="1281450"/>
            <a:ext cx="1734754" cy="68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Good Rental Services</a:t>
            </a:r>
            <a:endParaRPr sz="22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641" name="Google Shape;2641;p59"/>
          <p:cNvSpPr txBox="1"/>
          <p:nvPr/>
        </p:nvSpPr>
        <p:spPr>
          <a:xfrm>
            <a:off x="7068105" y="14376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Digitalize</a:t>
            </a:r>
            <a:endParaRPr sz="22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643" name="Google Shape;2643;p59"/>
          <p:cNvSpPr txBox="1"/>
          <p:nvPr/>
        </p:nvSpPr>
        <p:spPr>
          <a:xfrm>
            <a:off x="142875" y="3129425"/>
            <a:ext cx="1933425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Secured Transaction</a:t>
            </a:r>
            <a:endParaRPr sz="22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644" name="Google Shape;2644;p59"/>
          <p:cNvSpPr txBox="1"/>
          <p:nvPr/>
        </p:nvSpPr>
        <p:spPr>
          <a:xfrm>
            <a:off x="7068105" y="3129425"/>
            <a:ext cx="1363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Security</a:t>
            </a:r>
            <a:endParaRPr sz="22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grpSp>
        <p:nvGrpSpPr>
          <p:cNvPr id="2646" name="Google Shape;2646;p59"/>
          <p:cNvGrpSpPr/>
          <p:nvPr/>
        </p:nvGrpSpPr>
        <p:grpSpPr>
          <a:xfrm>
            <a:off x="2670463" y="1408650"/>
            <a:ext cx="3884395" cy="3814121"/>
            <a:chOff x="2822863" y="1408650"/>
            <a:chExt cx="3884395" cy="3814121"/>
          </a:xfrm>
        </p:grpSpPr>
        <p:sp>
          <p:nvSpPr>
            <p:cNvPr id="2647" name="Google Shape;2647;p59"/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3" name="Google Shape;2663;p59"/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2664" name="Google Shape;2664;p59"/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59"/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59"/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59"/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59"/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59"/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59"/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59"/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59"/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59"/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4" name="Google Shape;2674;p59"/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2675" name="Google Shape;2675;p59"/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59"/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59"/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59"/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59"/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59"/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59"/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59"/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59"/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59"/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59"/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59"/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59"/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59"/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59"/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59"/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59"/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59"/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59"/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59"/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5" name="Google Shape;2695;p59"/>
            <p:cNvGrpSpPr/>
            <p:nvPr/>
          </p:nvGrpSpPr>
          <p:grpSpPr>
            <a:xfrm>
              <a:off x="5957461" y="3343972"/>
              <a:ext cx="749797" cy="717499"/>
              <a:chOff x="7847861" y="3178722"/>
              <a:chExt cx="749797" cy="717499"/>
            </a:xfrm>
          </p:grpSpPr>
          <p:sp>
            <p:nvSpPr>
              <p:cNvPr id="2696" name="Google Shape;2696;p59"/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59"/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59"/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59"/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59"/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59"/>
            <p:cNvGrpSpPr/>
            <p:nvPr/>
          </p:nvGrpSpPr>
          <p:grpSpPr>
            <a:xfrm>
              <a:off x="4088181" y="4294860"/>
              <a:ext cx="1464539" cy="927911"/>
              <a:chOff x="6699267" y="4352378"/>
              <a:chExt cx="1248647" cy="791125"/>
            </a:xfrm>
          </p:grpSpPr>
          <p:sp>
            <p:nvSpPr>
              <p:cNvPr id="2702" name="Google Shape;2702;p59"/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59"/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59"/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59"/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59"/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07" name="Google Shape;2707;p59"/>
            <p:cNvSpPr/>
            <p:nvPr/>
          </p:nvSpPr>
          <p:spPr>
            <a:xfrm rot="10800000"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2" name="Google Shape;2792;p59"/>
            <p:cNvGrpSpPr/>
            <p:nvPr/>
          </p:nvGrpSpPr>
          <p:grpSpPr>
            <a:xfrm flipH="1">
              <a:off x="3039350" y="3493937"/>
              <a:ext cx="850753" cy="850724"/>
              <a:chOff x="780950" y="891300"/>
              <a:chExt cx="727575" cy="727550"/>
            </a:xfrm>
          </p:grpSpPr>
          <p:sp>
            <p:nvSpPr>
              <p:cNvPr id="2793" name="Google Shape;2793;p59"/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59"/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59"/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59"/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59"/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59"/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59"/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800" name="Google Shape;2800;p59"/>
          <p:cNvCxnSpPr>
            <a:stCxn id="2641" idx="1"/>
          </p:cNvCxnSpPr>
          <p:nvPr/>
        </p:nvCxnSpPr>
        <p:spPr>
          <a:xfrm flipH="1">
            <a:off x="5739405" y="1701475"/>
            <a:ext cx="1328700" cy="565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1" name="Google Shape;2801;p59"/>
          <p:cNvCxnSpPr>
            <a:stCxn id="2639" idx="3"/>
          </p:cNvCxnSpPr>
          <p:nvPr/>
        </p:nvCxnSpPr>
        <p:spPr>
          <a:xfrm>
            <a:off x="2076301" y="1623388"/>
            <a:ext cx="1454099" cy="82538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2" name="Google Shape;2802;p59"/>
          <p:cNvCxnSpPr>
            <a:stCxn id="2643" idx="3"/>
          </p:cNvCxnSpPr>
          <p:nvPr/>
        </p:nvCxnSpPr>
        <p:spPr>
          <a:xfrm>
            <a:off x="2076300" y="3393275"/>
            <a:ext cx="1013700" cy="54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03" name="Google Shape;2803;p59"/>
          <p:cNvCxnSpPr>
            <a:stCxn id="2644" idx="1"/>
          </p:cNvCxnSpPr>
          <p:nvPr/>
        </p:nvCxnSpPr>
        <p:spPr>
          <a:xfrm flipH="1">
            <a:off x="6542805" y="3393275"/>
            <a:ext cx="525300" cy="40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lt1"/>
            </a:gs>
            <a:gs pos="100000">
              <a:schemeClr val="dk2"/>
            </a:gs>
          </a:gsLst>
          <a:lin ang="2700000" scaled="1"/>
          <a:tileRect/>
        </a:gradFill>
        <a:effectLst/>
      </p:bgPr>
    </p:bg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34"/>
          <p:cNvGrpSpPr/>
          <p:nvPr/>
        </p:nvGrpSpPr>
        <p:grpSpPr>
          <a:xfrm>
            <a:off x="218" y="1955909"/>
            <a:ext cx="9143345" cy="1231682"/>
            <a:chOff x="218" y="898161"/>
            <a:chExt cx="9143345" cy="1231682"/>
          </a:xfrm>
        </p:grpSpPr>
        <p:sp>
          <p:nvSpPr>
            <p:cNvPr id="1106" name="Google Shape;1106;p34"/>
            <p:cNvSpPr/>
            <p:nvPr/>
          </p:nvSpPr>
          <p:spPr>
            <a:xfrm>
              <a:off x="4567150" y="1374616"/>
              <a:ext cx="236742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FFC229"/>
                </a:gs>
                <a:gs pos="100000">
                  <a:srgbClr val="FF826C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4340118" y="1374612"/>
              <a:ext cx="232100" cy="232824"/>
            </a:xfrm>
            <a:custGeom>
              <a:avLst/>
              <a:gdLst/>
              <a:ahLst/>
              <a:cxnLst/>
              <a:rect l="l" t="t" r="r" b="b"/>
              <a:pathLst>
                <a:path w="618934" h="620864" extrusionOk="0">
                  <a:moveTo>
                    <a:pt x="0" y="0"/>
                  </a:moveTo>
                  <a:lnTo>
                    <a:pt x="0" y="620865"/>
                  </a:lnTo>
                  <a:lnTo>
                    <a:pt x="618935" y="620865"/>
                  </a:lnTo>
                  <a:cubicBezTo>
                    <a:pt x="480632" y="309101"/>
                    <a:pt x="339535" y="1459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FFC22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765540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803711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5519015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83288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522995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FFA2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5916017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7745341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F002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788222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08923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3D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7467735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8954159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551901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7215942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8828810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solidFill>
              <a:srgbClr val="FF96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509901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768616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8243403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  <a:alpha val="49800"/>
                  </a:srgbClr>
                </a:gs>
                <a:gs pos="100000">
                  <a:srgbClr val="002FFF">
                    <a:alpha val="58431"/>
                    <a:alpha val="498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7686239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8369228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6000837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33E7FF">
                <a:alpha val="597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3624791" y="1606642"/>
              <a:ext cx="753451" cy="523201"/>
            </a:xfrm>
            <a:custGeom>
              <a:avLst/>
              <a:gdLst/>
              <a:ahLst/>
              <a:cxnLst/>
              <a:rect l="l" t="t" r="r" b="b"/>
              <a:pathLst>
                <a:path w="2009203" h="1395202" extrusionOk="0">
                  <a:moveTo>
                    <a:pt x="1005142" y="1395202"/>
                  </a:moveTo>
                  <a:cubicBezTo>
                    <a:pt x="1434656" y="1395202"/>
                    <a:pt x="1742377" y="650418"/>
                    <a:pt x="2009204" y="0"/>
                  </a:cubicBezTo>
                  <a:lnTo>
                    <a:pt x="0" y="0"/>
                  </a:lnTo>
                  <a:cubicBezTo>
                    <a:pt x="310706" y="521742"/>
                    <a:pt x="470408" y="1395202"/>
                    <a:pt x="1005142" y="1395202"/>
                  </a:cubicBezTo>
                  <a:close/>
                </a:path>
              </a:pathLst>
            </a:custGeom>
            <a:gradFill>
              <a:gsLst>
                <a:gs pos="0">
                  <a:srgbClr val="BEF176"/>
                </a:gs>
                <a:gs pos="100000">
                  <a:srgbClr val="17A89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3913827" y="1606642"/>
              <a:ext cx="426243" cy="242789"/>
            </a:xfrm>
            <a:custGeom>
              <a:avLst/>
              <a:gdLst/>
              <a:ahLst/>
              <a:cxnLst/>
              <a:rect l="l" t="t" r="r" b="b"/>
              <a:pathLst>
                <a:path w="1136649" h="647437" extrusionOk="0">
                  <a:moveTo>
                    <a:pt x="632968" y="647437"/>
                  </a:moveTo>
                  <a:cubicBezTo>
                    <a:pt x="884492" y="647437"/>
                    <a:pt x="1023684" y="362626"/>
                    <a:pt x="1136650" y="0"/>
                  </a:cubicBezTo>
                  <a:lnTo>
                    <a:pt x="0" y="0"/>
                  </a:lnTo>
                  <a:cubicBezTo>
                    <a:pt x="142494" y="321467"/>
                    <a:pt x="282067" y="647437"/>
                    <a:pt x="632968" y="647437"/>
                  </a:cubicBezTo>
                  <a:close/>
                </a:path>
              </a:pathLst>
            </a:custGeom>
            <a:solidFill>
              <a:srgbClr val="002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 flipH="1">
              <a:off x="3142801" y="1249917"/>
              <a:ext cx="481965" cy="356728"/>
            </a:xfrm>
            <a:custGeom>
              <a:avLst/>
              <a:gdLst/>
              <a:ahLst/>
              <a:cxnLst/>
              <a:rect l="l" t="t" r="r" b="b"/>
              <a:pathLst>
                <a:path w="1285240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285240" y="951274"/>
                  </a:lnTo>
                  <a:cubicBezTo>
                    <a:pt x="1028509" y="509883"/>
                    <a:pt x="837755" y="0"/>
                    <a:pt x="584200" y="0"/>
                  </a:cubicBezTo>
                  <a:close/>
                </a:path>
              </a:pathLst>
            </a:custGeom>
            <a:solidFill>
              <a:srgbClr val="FF85C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 flipH="1">
              <a:off x="3227765" y="1040852"/>
              <a:ext cx="686062" cy="565794"/>
            </a:xfrm>
            <a:custGeom>
              <a:avLst/>
              <a:gdLst/>
              <a:ahLst/>
              <a:cxnLst/>
              <a:rect l="l" t="t" r="r" b="b"/>
              <a:pathLst>
                <a:path w="1829498" h="1508784" extrusionOk="0">
                  <a:moveTo>
                    <a:pt x="815658" y="0"/>
                  </a:moveTo>
                  <a:cubicBezTo>
                    <a:pt x="315468" y="0"/>
                    <a:pt x="197866" y="873714"/>
                    <a:pt x="0" y="1508784"/>
                  </a:cubicBezTo>
                  <a:lnTo>
                    <a:pt x="1829498" y="1508784"/>
                  </a:lnTo>
                  <a:cubicBezTo>
                    <a:pt x="1541526" y="928000"/>
                    <a:pt x="1355789" y="0"/>
                    <a:pt x="815658" y="0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 flipH="1">
              <a:off x="2834859" y="1606642"/>
              <a:ext cx="392906" cy="171443"/>
            </a:xfrm>
            <a:custGeom>
              <a:avLst/>
              <a:gdLst/>
              <a:ahLst/>
              <a:cxnLst/>
              <a:rect l="l" t="t" r="r" b="b"/>
              <a:pathLst>
                <a:path w="1047750" h="457182" extrusionOk="0">
                  <a:moveTo>
                    <a:pt x="500190" y="457182"/>
                  </a:moveTo>
                  <a:cubicBezTo>
                    <a:pt x="745744" y="457182"/>
                    <a:pt x="914019" y="257605"/>
                    <a:pt x="1047750" y="0"/>
                  </a:cubicBezTo>
                  <a:lnTo>
                    <a:pt x="0" y="0"/>
                  </a:lnTo>
                  <a:cubicBezTo>
                    <a:pt x="131191" y="264645"/>
                    <a:pt x="283528" y="457182"/>
                    <a:pt x="500190" y="457182"/>
                  </a:cubicBezTo>
                  <a:close/>
                </a:path>
              </a:pathLst>
            </a:custGeom>
            <a:gradFill>
              <a:gsLst>
                <a:gs pos="0">
                  <a:srgbClr val="FF826C"/>
                </a:gs>
                <a:gs pos="100000">
                  <a:srgbClr val="FF3E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 flipH="1">
              <a:off x="904784" y="1606642"/>
              <a:ext cx="493657" cy="242765"/>
            </a:xfrm>
            <a:custGeom>
              <a:avLst/>
              <a:gdLst/>
              <a:ahLst/>
              <a:cxnLst/>
              <a:rect l="l" t="t" r="r" b="b"/>
              <a:pathLst>
                <a:path w="1316418" h="647373" extrusionOk="0">
                  <a:moveTo>
                    <a:pt x="475298" y="345376"/>
                  </a:moveTo>
                  <a:cubicBezTo>
                    <a:pt x="465201" y="345376"/>
                    <a:pt x="457010" y="353551"/>
                    <a:pt x="457010" y="363640"/>
                  </a:cubicBezTo>
                  <a:cubicBezTo>
                    <a:pt x="457010" y="373730"/>
                    <a:pt x="465201" y="381905"/>
                    <a:pt x="475298" y="381905"/>
                  </a:cubicBezTo>
                  <a:cubicBezTo>
                    <a:pt x="485394" y="381905"/>
                    <a:pt x="493586" y="373730"/>
                    <a:pt x="493586" y="363640"/>
                  </a:cubicBezTo>
                  <a:cubicBezTo>
                    <a:pt x="493586" y="353551"/>
                    <a:pt x="485394" y="345376"/>
                    <a:pt x="475298" y="345376"/>
                  </a:cubicBezTo>
                  <a:close/>
                  <a:moveTo>
                    <a:pt x="475298" y="436698"/>
                  </a:moveTo>
                  <a:cubicBezTo>
                    <a:pt x="465201" y="436698"/>
                    <a:pt x="457010" y="444873"/>
                    <a:pt x="457010" y="454963"/>
                  </a:cubicBezTo>
                  <a:cubicBezTo>
                    <a:pt x="457010" y="465053"/>
                    <a:pt x="465201" y="473227"/>
                    <a:pt x="475298" y="473227"/>
                  </a:cubicBezTo>
                  <a:cubicBezTo>
                    <a:pt x="485394" y="473227"/>
                    <a:pt x="493586" y="465053"/>
                    <a:pt x="493586" y="454963"/>
                  </a:cubicBezTo>
                  <a:cubicBezTo>
                    <a:pt x="493586" y="444873"/>
                    <a:pt x="485394" y="436698"/>
                    <a:pt x="475298" y="436698"/>
                  </a:cubicBezTo>
                  <a:close/>
                  <a:moveTo>
                    <a:pt x="475298" y="528021"/>
                  </a:moveTo>
                  <a:cubicBezTo>
                    <a:pt x="465138" y="527983"/>
                    <a:pt x="456947" y="536164"/>
                    <a:pt x="456883" y="546285"/>
                  </a:cubicBezTo>
                  <a:cubicBezTo>
                    <a:pt x="456819" y="556407"/>
                    <a:pt x="465011" y="564638"/>
                    <a:pt x="475171" y="564676"/>
                  </a:cubicBezTo>
                  <a:cubicBezTo>
                    <a:pt x="485331" y="564714"/>
                    <a:pt x="493523" y="556533"/>
                    <a:pt x="493586" y="546412"/>
                  </a:cubicBezTo>
                  <a:cubicBezTo>
                    <a:pt x="493586" y="546367"/>
                    <a:pt x="493586" y="546330"/>
                    <a:pt x="493586" y="546285"/>
                  </a:cubicBezTo>
                  <a:cubicBezTo>
                    <a:pt x="493586" y="536195"/>
                    <a:pt x="485394" y="528021"/>
                    <a:pt x="475298" y="528021"/>
                  </a:cubicBezTo>
                  <a:close/>
                  <a:moveTo>
                    <a:pt x="429578" y="25748"/>
                  </a:moveTo>
                  <a:cubicBezTo>
                    <a:pt x="419481" y="25748"/>
                    <a:pt x="411290" y="33922"/>
                    <a:pt x="411290" y="44012"/>
                  </a:cubicBezTo>
                  <a:cubicBezTo>
                    <a:pt x="411290" y="54102"/>
                    <a:pt x="419481" y="62277"/>
                    <a:pt x="429578" y="62277"/>
                  </a:cubicBezTo>
                  <a:cubicBezTo>
                    <a:pt x="439675" y="62277"/>
                    <a:pt x="447866" y="54102"/>
                    <a:pt x="447866" y="44012"/>
                  </a:cubicBezTo>
                  <a:cubicBezTo>
                    <a:pt x="447739" y="33998"/>
                    <a:pt x="439611" y="25938"/>
                    <a:pt x="429578" y="25938"/>
                  </a:cubicBezTo>
                  <a:close/>
                  <a:moveTo>
                    <a:pt x="475298" y="162731"/>
                  </a:moveTo>
                  <a:cubicBezTo>
                    <a:pt x="465201" y="162731"/>
                    <a:pt x="457010" y="170906"/>
                    <a:pt x="457010" y="180996"/>
                  </a:cubicBezTo>
                  <a:cubicBezTo>
                    <a:pt x="457010" y="191086"/>
                    <a:pt x="465201" y="199260"/>
                    <a:pt x="475298" y="199260"/>
                  </a:cubicBezTo>
                  <a:cubicBezTo>
                    <a:pt x="485394" y="199260"/>
                    <a:pt x="493586" y="191086"/>
                    <a:pt x="493586" y="180996"/>
                  </a:cubicBezTo>
                  <a:cubicBezTo>
                    <a:pt x="493586" y="170906"/>
                    <a:pt x="485394" y="162731"/>
                    <a:pt x="475298" y="162731"/>
                  </a:cubicBezTo>
                  <a:close/>
                  <a:moveTo>
                    <a:pt x="521018" y="573682"/>
                  </a:moveTo>
                  <a:cubicBezTo>
                    <a:pt x="510922" y="573682"/>
                    <a:pt x="502730" y="581856"/>
                    <a:pt x="502730" y="591946"/>
                  </a:cubicBezTo>
                  <a:cubicBezTo>
                    <a:pt x="502730" y="591946"/>
                    <a:pt x="502730" y="591946"/>
                    <a:pt x="502730" y="592263"/>
                  </a:cubicBezTo>
                  <a:cubicBezTo>
                    <a:pt x="512826" y="596747"/>
                    <a:pt x="523113" y="600971"/>
                    <a:pt x="533591" y="604947"/>
                  </a:cubicBezTo>
                  <a:cubicBezTo>
                    <a:pt x="541020" y="598123"/>
                    <a:pt x="541528" y="586568"/>
                    <a:pt x="534670" y="579142"/>
                  </a:cubicBezTo>
                  <a:cubicBezTo>
                    <a:pt x="531114" y="575293"/>
                    <a:pt x="526098" y="573143"/>
                    <a:pt x="520891" y="573238"/>
                  </a:cubicBezTo>
                  <a:close/>
                  <a:moveTo>
                    <a:pt x="475298" y="254054"/>
                  </a:moveTo>
                  <a:cubicBezTo>
                    <a:pt x="465201" y="254054"/>
                    <a:pt x="457010" y="262228"/>
                    <a:pt x="457010" y="272318"/>
                  </a:cubicBezTo>
                  <a:cubicBezTo>
                    <a:pt x="457010" y="282408"/>
                    <a:pt x="465201" y="290583"/>
                    <a:pt x="475298" y="290583"/>
                  </a:cubicBezTo>
                  <a:cubicBezTo>
                    <a:pt x="485394" y="290583"/>
                    <a:pt x="493586" y="282408"/>
                    <a:pt x="493586" y="272318"/>
                  </a:cubicBezTo>
                  <a:cubicBezTo>
                    <a:pt x="493459" y="262304"/>
                    <a:pt x="485331" y="254244"/>
                    <a:pt x="475298" y="254244"/>
                  </a:cubicBezTo>
                  <a:close/>
                  <a:moveTo>
                    <a:pt x="475298" y="71409"/>
                  </a:moveTo>
                  <a:cubicBezTo>
                    <a:pt x="465201" y="71409"/>
                    <a:pt x="457010" y="79584"/>
                    <a:pt x="457010" y="89673"/>
                  </a:cubicBezTo>
                  <a:cubicBezTo>
                    <a:pt x="457010" y="99763"/>
                    <a:pt x="465201" y="107938"/>
                    <a:pt x="475298" y="107938"/>
                  </a:cubicBezTo>
                  <a:cubicBezTo>
                    <a:pt x="485394" y="107938"/>
                    <a:pt x="493586" y="99763"/>
                    <a:pt x="493586" y="89673"/>
                  </a:cubicBezTo>
                  <a:cubicBezTo>
                    <a:pt x="493586" y="79584"/>
                    <a:pt x="485394" y="71409"/>
                    <a:pt x="475298" y="71409"/>
                  </a:cubicBezTo>
                  <a:close/>
                  <a:moveTo>
                    <a:pt x="521018" y="482359"/>
                  </a:moveTo>
                  <a:cubicBezTo>
                    <a:pt x="510922" y="482359"/>
                    <a:pt x="502730" y="490534"/>
                    <a:pt x="502730" y="500624"/>
                  </a:cubicBezTo>
                  <a:cubicBezTo>
                    <a:pt x="502730" y="510714"/>
                    <a:pt x="510922" y="518888"/>
                    <a:pt x="521018" y="518888"/>
                  </a:cubicBezTo>
                  <a:cubicBezTo>
                    <a:pt x="531114" y="518888"/>
                    <a:pt x="539306" y="510714"/>
                    <a:pt x="539306" y="500624"/>
                  </a:cubicBezTo>
                  <a:cubicBezTo>
                    <a:pt x="539179" y="490610"/>
                    <a:pt x="531051" y="482550"/>
                    <a:pt x="521018" y="482550"/>
                  </a:cubicBezTo>
                  <a:close/>
                  <a:moveTo>
                    <a:pt x="383858" y="162731"/>
                  </a:moveTo>
                  <a:cubicBezTo>
                    <a:pt x="373762" y="162731"/>
                    <a:pt x="365570" y="170906"/>
                    <a:pt x="365570" y="180996"/>
                  </a:cubicBezTo>
                  <a:cubicBezTo>
                    <a:pt x="365570" y="191086"/>
                    <a:pt x="373762" y="199260"/>
                    <a:pt x="383858" y="199260"/>
                  </a:cubicBezTo>
                  <a:cubicBezTo>
                    <a:pt x="393954" y="199260"/>
                    <a:pt x="402146" y="191086"/>
                    <a:pt x="402146" y="180996"/>
                  </a:cubicBezTo>
                  <a:cubicBezTo>
                    <a:pt x="402146" y="170906"/>
                    <a:pt x="393954" y="162731"/>
                    <a:pt x="383858" y="162731"/>
                  </a:cubicBezTo>
                  <a:close/>
                  <a:moveTo>
                    <a:pt x="383858" y="254054"/>
                  </a:moveTo>
                  <a:cubicBezTo>
                    <a:pt x="373762" y="254054"/>
                    <a:pt x="365570" y="262228"/>
                    <a:pt x="365570" y="272318"/>
                  </a:cubicBezTo>
                  <a:cubicBezTo>
                    <a:pt x="365570" y="282408"/>
                    <a:pt x="373762" y="290583"/>
                    <a:pt x="383858" y="290583"/>
                  </a:cubicBezTo>
                  <a:cubicBezTo>
                    <a:pt x="393954" y="290583"/>
                    <a:pt x="402146" y="282408"/>
                    <a:pt x="402146" y="272318"/>
                  </a:cubicBezTo>
                  <a:cubicBezTo>
                    <a:pt x="402019" y="262304"/>
                    <a:pt x="393891" y="254244"/>
                    <a:pt x="383858" y="254244"/>
                  </a:cubicBezTo>
                  <a:close/>
                  <a:moveTo>
                    <a:pt x="383858" y="71409"/>
                  </a:moveTo>
                  <a:cubicBezTo>
                    <a:pt x="373762" y="71409"/>
                    <a:pt x="365570" y="79584"/>
                    <a:pt x="365570" y="89673"/>
                  </a:cubicBezTo>
                  <a:cubicBezTo>
                    <a:pt x="365570" y="99763"/>
                    <a:pt x="373762" y="107938"/>
                    <a:pt x="383858" y="107938"/>
                  </a:cubicBezTo>
                  <a:cubicBezTo>
                    <a:pt x="393954" y="107938"/>
                    <a:pt x="402146" y="99763"/>
                    <a:pt x="402146" y="89673"/>
                  </a:cubicBezTo>
                  <a:cubicBezTo>
                    <a:pt x="402146" y="79584"/>
                    <a:pt x="393954" y="71409"/>
                    <a:pt x="383858" y="71409"/>
                  </a:cubicBezTo>
                  <a:close/>
                  <a:moveTo>
                    <a:pt x="383858" y="345376"/>
                  </a:moveTo>
                  <a:cubicBezTo>
                    <a:pt x="373762" y="345376"/>
                    <a:pt x="365570" y="353551"/>
                    <a:pt x="365570" y="363640"/>
                  </a:cubicBezTo>
                  <a:cubicBezTo>
                    <a:pt x="365570" y="373730"/>
                    <a:pt x="373762" y="381905"/>
                    <a:pt x="383858" y="381905"/>
                  </a:cubicBezTo>
                  <a:cubicBezTo>
                    <a:pt x="393954" y="381905"/>
                    <a:pt x="402146" y="373730"/>
                    <a:pt x="402146" y="363640"/>
                  </a:cubicBezTo>
                  <a:cubicBezTo>
                    <a:pt x="402146" y="353551"/>
                    <a:pt x="393954" y="345376"/>
                    <a:pt x="383858" y="345376"/>
                  </a:cubicBezTo>
                  <a:close/>
                  <a:moveTo>
                    <a:pt x="429578" y="208392"/>
                  </a:moveTo>
                  <a:cubicBezTo>
                    <a:pt x="419481" y="208392"/>
                    <a:pt x="411290" y="216567"/>
                    <a:pt x="411290" y="226657"/>
                  </a:cubicBezTo>
                  <a:cubicBezTo>
                    <a:pt x="411290" y="236747"/>
                    <a:pt x="419481" y="244921"/>
                    <a:pt x="429578" y="244921"/>
                  </a:cubicBezTo>
                  <a:cubicBezTo>
                    <a:pt x="439675" y="244921"/>
                    <a:pt x="447866" y="236747"/>
                    <a:pt x="447866" y="226657"/>
                  </a:cubicBezTo>
                  <a:cubicBezTo>
                    <a:pt x="447866" y="216567"/>
                    <a:pt x="439675" y="208392"/>
                    <a:pt x="429578" y="208392"/>
                  </a:cubicBezTo>
                  <a:close/>
                  <a:moveTo>
                    <a:pt x="429578" y="117070"/>
                  </a:moveTo>
                  <a:cubicBezTo>
                    <a:pt x="419481" y="117070"/>
                    <a:pt x="411290" y="125245"/>
                    <a:pt x="411290" y="135335"/>
                  </a:cubicBezTo>
                  <a:cubicBezTo>
                    <a:pt x="411290" y="145424"/>
                    <a:pt x="419481" y="153599"/>
                    <a:pt x="429578" y="153599"/>
                  </a:cubicBezTo>
                  <a:cubicBezTo>
                    <a:pt x="439675" y="153599"/>
                    <a:pt x="447866" y="145424"/>
                    <a:pt x="447866" y="135335"/>
                  </a:cubicBezTo>
                  <a:cubicBezTo>
                    <a:pt x="447866" y="125245"/>
                    <a:pt x="439675" y="117070"/>
                    <a:pt x="429578" y="117070"/>
                  </a:cubicBezTo>
                  <a:close/>
                  <a:moveTo>
                    <a:pt x="429578" y="299715"/>
                  </a:moveTo>
                  <a:cubicBezTo>
                    <a:pt x="419481" y="299715"/>
                    <a:pt x="411290" y="307890"/>
                    <a:pt x="411290" y="317979"/>
                  </a:cubicBezTo>
                  <a:cubicBezTo>
                    <a:pt x="411290" y="328069"/>
                    <a:pt x="419481" y="336244"/>
                    <a:pt x="429578" y="336244"/>
                  </a:cubicBezTo>
                  <a:cubicBezTo>
                    <a:pt x="439675" y="336244"/>
                    <a:pt x="447866" y="328069"/>
                    <a:pt x="447866" y="317979"/>
                  </a:cubicBezTo>
                  <a:cubicBezTo>
                    <a:pt x="447866" y="307890"/>
                    <a:pt x="439675" y="299715"/>
                    <a:pt x="429578" y="299715"/>
                  </a:cubicBezTo>
                  <a:close/>
                  <a:moveTo>
                    <a:pt x="429578" y="482359"/>
                  </a:moveTo>
                  <a:cubicBezTo>
                    <a:pt x="419481" y="482359"/>
                    <a:pt x="411290" y="490534"/>
                    <a:pt x="411290" y="500624"/>
                  </a:cubicBezTo>
                  <a:cubicBezTo>
                    <a:pt x="411290" y="510714"/>
                    <a:pt x="419481" y="518888"/>
                    <a:pt x="429578" y="518888"/>
                  </a:cubicBezTo>
                  <a:cubicBezTo>
                    <a:pt x="439675" y="518888"/>
                    <a:pt x="447866" y="510714"/>
                    <a:pt x="447866" y="500624"/>
                  </a:cubicBezTo>
                  <a:cubicBezTo>
                    <a:pt x="447739" y="490610"/>
                    <a:pt x="439611" y="482550"/>
                    <a:pt x="429578" y="482550"/>
                  </a:cubicBezTo>
                  <a:close/>
                  <a:moveTo>
                    <a:pt x="429578" y="391037"/>
                  </a:moveTo>
                  <a:cubicBezTo>
                    <a:pt x="419481" y="391037"/>
                    <a:pt x="411290" y="399212"/>
                    <a:pt x="411290" y="409302"/>
                  </a:cubicBezTo>
                  <a:cubicBezTo>
                    <a:pt x="411290" y="419391"/>
                    <a:pt x="419481" y="427566"/>
                    <a:pt x="429578" y="427566"/>
                  </a:cubicBezTo>
                  <a:cubicBezTo>
                    <a:pt x="439675" y="427566"/>
                    <a:pt x="447866" y="419391"/>
                    <a:pt x="447866" y="409302"/>
                  </a:cubicBezTo>
                  <a:cubicBezTo>
                    <a:pt x="447866" y="399212"/>
                    <a:pt x="439675" y="391037"/>
                    <a:pt x="429578" y="391037"/>
                  </a:cubicBezTo>
                  <a:close/>
                  <a:moveTo>
                    <a:pt x="566738" y="71409"/>
                  </a:moveTo>
                  <a:cubicBezTo>
                    <a:pt x="556641" y="71409"/>
                    <a:pt x="548450" y="79584"/>
                    <a:pt x="548450" y="89673"/>
                  </a:cubicBezTo>
                  <a:cubicBezTo>
                    <a:pt x="548450" y="99763"/>
                    <a:pt x="556641" y="107938"/>
                    <a:pt x="566738" y="107938"/>
                  </a:cubicBezTo>
                  <a:cubicBezTo>
                    <a:pt x="576835" y="107938"/>
                    <a:pt x="585026" y="99763"/>
                    <a:pt x="585026" y="89673"/>
                  </a:cubicBezTo>
                  <a:cubicBezTo>
                    <a:pt x="585026" y="79584"/>
                    <a:pt x="576835" y="71409"/>
                    <a:pt x="566738" y="71409"/>
                  </a:cubicBezTo>
                  <a:close/>
                  <a:moveTo>
                    <a:pt x="612458" y="391037"/>
                  </a:moveTo>
                  <a:cubicBezTo>
                    <a:pt x="602362" y="391037"/>
                    <a:pt x="594170" y="399212"/>
                    <a:pt x="594170" y="409302"/>
                  </a:cubicBezTo>
                  <a:cubicBezTo>
                    <a:pt x="594170" y="419391"/>
                    <a:pt x="602362" y="427566"/>
                    <a:pt x="612458" y="427566"/>
                  </a:cubicBezTo>
                  <a:cubicBezTo>
                    <a:pt x="622554" y="427566"/>
                    <a:pt x="630746" y="419391"/>
                    <a:pt x="630746" y="409302"/>
                  </a:cubicBezTo>
                  <a:cubicBezTo>
                    <a:pt x="630746" y="399212"/>
                    <a:pt x="622554" y="391037"/>
                    <a:pt x="612458" y="391037"/>
                  </a:cubicBezTo>
                  <a:close/>
                  <a:moveTo>
                    <a:pt x="612458" y="299715"/>
                  </a:moveTo>
                  <a:cubicBezTo>
                    <a:pt x="602362" y="299715"/>
                    <a:pt x="594170" y="307890"/>
                    <a:pt x="594170" y="317979"/>
                  </a:cubicBezTo>
                  <a:cubicBezTo>
                    <a:pt x="594170" y="328069"/>
                    <a:pt x="602362" y="336244"/>
                    <a:pt x="612458" y="336244"/>
                  </a:cubicBezTo>
                  <a:cubicBezTo>
                    <a:pt x="622554" y="336244"/>
                    <a:pt x="630746" y="328069"/>
                    <a:pt x="630746" y="317979"/>
                  </a:cubicBezTo>
                  <a:cubicBezTo>
                    <a:pt x="630746" y="307890"/>
                    <a:pt x="622554" y="299715"/>
                    <a:pt x="612458" y="299715"/>
                  </a:cubicBezTo>
                  <a:close/>
                  <a:moveTo>
                    <a:pt x="612458" y="482359"/>
                  </a:moveTo>
                  <a:cubicBezTo>
                    <a:pt x="602362" y="482359"/>
                    <a:pt x="594170" y="490534"/>
                    <a:pt x="594170" y="500624"/>
                  </a:cubicBezTo>
                  <a:cubicBezTo>
                    <a:pt x="594170" y="510714"/>
                    <a:pt x="602362" y="518888"/>
                    <a:pt x="612458" y="518888"/>
                  </a:cubicBezTo>
                  <a:cubicBezTo>
                    <a:pt x="622554" y="518888"/>
                    <a:pt x="630746" y="510714"/>
                    <a:pt x="630746" y="500624"/>
                  </a:cubicBezTo>
                  <a:cubicBezTo>
                    <a:pt x="630619" y="490610"/>
                    <a:pt x="622491" y="482550"/>
                    <a:pt x="612458" y="482550"/>
                  </a:cubicBezTo>
                  <a:close/>
                  <a:moveTo>
                    <a:pt x="521018" y="391037"/>
                  </a:moveTo>
                  <a:cubicBezTo>
                    <a:pt x="510922" y="391037"/>
                    <a:pt x="502730" y="399212"/>
                    <a:pt x="502730" y="409302"/>
                  </a:cubicBezTo>
                  <a:cubicBezTo>
                    <a:pt x="502730" y="419391"/>
                    <a:pt x="510922" y="427566"/>
                    <a:pt x="521018" y="427566"/>
                  </a:cubicBezTo>
                  <a:cubicBezTo>
                    <a:pt x="531114" y="427566"/>
                    <a:pt x="539306" y="419391"/>
                    <a:pt x="539306" y="409302"/>
                  </a:cubicBezTo>
                  <a:cubicBezTo>
                    <a:pt x="539306" y="399212"/>
                    <a:pt x="531114" y="391037"/>
                    <a:pt x="521018" y="391037"/>
                  </a:cubicBezTo>
                  <a:close/>
                  <a:moveTo>
                    <a:pt x="612458" y="25748"/>
                  </a:moveTo>
                  <a:cubicBezTo>
                    <a:pt x="602362" y="25748"/>
                    <a:pt x="594170" y="33922"/>
                    <a:pt x="594170" y="44012"/>
                  </a:cubicBezTo>
                  <a:cubicBezTo>
                    <a:pt x="594170" y="54102"/>
                    <a:pt x="602362" y="62277"/>
                    <a:pt x="612458" y="62277"/>
                  </a:cubicBezTo>
                  <a:cubicBezTo>
                    <a:pt x="622554" y="62277"/>
                    <a:pt x="630746" y="54102"/>
                    <a:pt x="630746" y="44012"/>
                  </a:cubicBezTo>
                  <a:cubicBezTo>
                    <a:pt x="630619" y="33998"/>
                    <a:pt x="622491" y="25938"/>
                    <a:pt x="612458" y="25938"/>
                  </a:cubicBezTo>
                  <a:close/>
                  <a:moveTo>
                    <a:pt x="658178" y="619343"/>
                  </a:moveTo>
                  <a:cubicBezTo>
                    <a:pt x="648970" y="619381"/>
                    <a:pt x="641224" y="626293"/>
                    <a:pt x="640144" y="635451"/>
                  </a:cubicBezTo>
                  <a:cubicBezTo>
                    <a:pt x="651891" y="637734"/>
                    <a:pt x="663829" y="639700"/>
                    <a:pt x="676085" y="641349"/>
                  </a:cubicBezTo>
                  <a:cubicBezTo>
                    <a:pt x="678180" y="631475"/>
                    <a:pt x="671830" y="621797"/>
                    <a:pt x="661925" y="619730"/>
                  </a:cubicBezTo>
                  <a:cubicBezTo>
                    <a:pt x="660718" y="619470"/>
                    <a:pt x="659448" y="619343"/>
                    <a:pt x="658178" y="619343"/>
                  </a:cubicBezTo>
                  <a:close/>
                  <a:moveTo>
                    <a:pt x="383858" y="436698"/>
                  </a:moveTo>
                  <a:cubicBezTo>
                    <a:pt x="373762" y="436698"/>
                    <a:pt x="365570" y="444873"/>
                    <a:pt x="365570" y="454963"/>
                  </a:cubicBezTo>
                  <a:cubicBezTo>
                    <a:pt x="365570" y="465053"/>
                    <a:pt x="373762" y="473227"/>
                    <a:pt x="383858" y="473227"/>
                  </a:cubicBezTo>
                  <a:cubicBezTo>
                    <a:pt x="393954" y="473227"/>
                    <a:pt x="402146" y="465053"/>
                    <a:pt x="402146" y="454963"/>
                  </a:cubicBezTo>
                  <a:cubicBezTo>
                    <a:pt x="402146" y="444873"/>
                    <a:pt x="393954" y="436698"/>
                    <a:pt x="383858" y="436698"/>
                  </a:cubicBezTo>
                  <a:close/>
                  <a:moveTo>
                    <a:pt x="612458" y="208392"/>
                  </a:moveTo>
                  <a:cubicBezTo>
                    <a:pt x="602362" y="208392"/>
                    <a:pt x="594170" y="216567"/>
                    <a:pt x="594170" y="226657"/>
                  </a:cubicBezTo>
                  <a:cubicBezTo>
                    <a:pt x="594170" y="236747"/>
                    <a:pt x="602362" y="244921"/>
                    <a:pt x="612458" y="244921"/>
                  </a:cubicBezTo>
                  <a:cubicBezTo>
                    <a:pt x="622554" y="244921"/>
                    <a:pt x="630746" y="236747"/>
                    <a:pt x="630746" y="226657"/>
                  </a:cubicBezTo>
                  <a:cubicBezTo>
                    <a:pt x="630746" y="216567"/>
                    <a:pt x="622554" y="208392"/>
                    <a:pt x="612458" y="208392"/>
                  </a:cubicBezTo>
                  <a:close/>
                  <a:moveTo>
                    <a:pt x="612458" y="117070"/>
                  </a:moveTo>
                  <a:cubicBezTo>
                    <a:pt x="602362" y="117070"/>
                    <a:pt x="594170" y="125245"/>
                    <a:pt x="594170" y="135335"/>
                  </a:cubicBezTo>
                  <a:cubicBezTo>
                    <a:pt x="594170" y="145424"/>
                    <a:pt x="602362" y="153599"/>
                    <a:pt x="612458" y="153599"/>
                  </a:cubicBezTo>
                  <a:cubicBezTo>
                    <a:pt x="622554" y="153599"/>
                    <a:pt x="630746" y="145424"/>
                    <a:pt x="630746" y="135335"/>
                  </a:cubicBezTo>
                  <a:cubicBezTo>
                    <a:pt x="630746" y="125245"/>
                    <a:pt x="622554" y="117070"/>
                    <a:pt x="612458" y="117070"/>
                  </a:cubicBezTo>
                  <a:close/>
                  <a:moveTo>
                    <a:pt x="612458" y="573682"/>
                  </a:moveTo>
                  <a:cubicBezTo>
                    <a:pt x="602362" y="573682"/>
                    <a:pt x="594170" y="581856"/>
                    <a:pt x="594170" y="591946"/>
                  </a:cubicBezTo>
                  <a:cubicBezTo>
                    <a:pt x="594170" y="602036"/>
                    <a:pt x="602362" y="610211"/>
                    <a:pt x="612458" y="610211"/>
                  </a:cubicBezTo>
                  <a:cubicBezTo>
                    <a:pt x="622554" y="610211"/>
                    <a:pt x="630746" y="602036"/>
                    <a:pt x="630746" y="591946"/>
                  </a:cubicBezTo>
                  <a:cubicBezTo>
                    <a:pt x="630746" y="581856"/>
                    <a:pt x="622554" y="573682"/>
                    <a:pt x="612458" y="573682"/>
                  </a:cubicBezTo>
                  <a:close/>
                  <a:moveTo>
                    <a:pt x="521018" y="25748"/>
                  </a:moveTo>
                  <a:cubicBezTo>
                    <a:pt x="510922" y="25748"/>
                    <a:pt x="502730" y="33922"/>
                    <a:pt x="502730" y="44012"/>
                  </a:cubicBezTo>
                  <a:cubicBezTo>
                    <a:pt x="502730" y="54102"/>
                    <a:pt x="510922" y="62277"/>
                    <a:pt x="521018" y="62277"/>
                  </a:cubicBezTo>
                  <a:cubicBezTo>
                    <a:pt x="531114" y="62277"/>
                    <a:pt x="539306" y="54102"/>
                    <a:pt x="539306" y="44012"/>
                  </a:cubicBezTo>
                  <a:cubicBezTo>
                    <a:pt x="539179" y="33998"/>
                    <a:pt x="531051" y="25938"/>
                    <a:pt x="521018" y="25938"/>
                  </a:cubicBezTo>
                  <a:close/>
                  <a:moveTo>
                    <a:pt x="521018" y="117070"/>
                  </a:moveTo>
                  <a:cubicBezTo>
                    <a:pt x="510922" y="117070"/>
                    <a:pt x="502730" y="125245"/>
                    <a:pt x="502730" y="135335"/>
                  </a:cubicBezTo>
                  <a:cubicBezTo>
                    <a:pt x="502730" y="145424"/>
                    <a:pt x="510922" y="153599"/>
                    <a:pt x="521018" y="153599"/>
                  </a:cubicBezTo>
                  <a:cubicBezTo>
                    <a:pt x="531114" y="153599"/>
                    <a:pt x="539306" y="145424"/>
                    <a:pt x="539306" y="135335"/>
                  </a:cubicBezTo>
                  <a:cubicBezTo>
                    <a:pt x="539306" y="125245"/>
                    <a:pt x="531114" y="117070"/>
                    <a:pt x="521018" y="117070"/>
                  </a:cubicBezTo>
                  <a:close/>
                  <a:moveTo>
                    <a:pt x="521018" y="208392"/>
                  </a:moveTo>
                  <a:cubicBezTo>
                    <a:pt x="510922" y="208392"/>
                    <a:pt x="502730" y="216567"/>
                    <a:pt x="502730" y="226657"/>
                  </a:cubicBezTo>
                  <a:cubicBezTo>
                    <a:pt x="502730" y="236747"/>
                    <a:pt x="510922" y="244921"/>
                    <a:pt x="521018" y="244921"/>
                  </a:cubicBezTo>
                  <a:cubicBezTo>
                    <a:pt x="531114" y="244921"/>
                    <a:pt x="539306" y="236747"/>
                    <a:pt x="539306" y="226657"/>
                  </a:cubicBezTo>
                  <a:cubicBezTo>
                    <a:pt x="539306" y="216567"/>
                    <a:pt x="531114" y="208392"/>
                    <a:pt x="521018" y="208392"/>
                  </a:cubicBezTo>
                  <a:close/>
                  <a:moveTo>
                    <a:pt x="521018" y="299715"/>
                  </a:moveTo>
                  <a:cubicBezTo>
                    <a:pt x="510922" y="299715"/>
                    <a:pt x="502730" y="307890"/>
                    <a:pt x="502730" y="317979"/>
                  </a:cubicBezTo>
                  <a:cubicBezTo>
                    <a:pt x="502730" y="328069"/>
                    <a:pt x="510922" y="336244"/>
                    <a:pt x="521018" y="336244"/>
                  </a:cubicBezTo>
                  <a:cubicBezTo>
                    <a:pt x="531114" y="336244"/>
                    <a:pt x="539306" y="328069"/>
                    <a:pt x="539306" y="317979"/>
                  </a:cubicBezTo>
                  <a:cubicBezTo>
                    <a:pt x="539306" y="307890"/>
                    <a:pt x="531114" y="299715"/>
                    <a:pt x="521018" y="299715"/>
                  </a:cubicBezTo>
                  <a:close/>
                  <a:moveTo>
                    <a:pt x="566738" y="162731"/>
                  </a:moveTo>
                  <a:cubicBezTo>
                    <a:pt x="556641" y="162731"/>
                    <a:pt x="548450" y="170906"/>
                    <a:pt x="548450" y="180996"/>
                  </a:cubicBezTo>
                  <a:cubicBezTo>
                    <a:pt x="548450" y="191086"/>
                    <a:pt x="556641" y="199260"/>
                    <a:pt x="566738" y="199260"/>
                  </a:cubicBezTo>
                  <a:cubicBezTo>
                    <a:pt x="576835" y="199260"/>
                    <a:pt x="585026" y="191086"/>
                    <a:pt x="585026" y="180996"/>
                  </a:cubicBezTo>
                  <a:cubicBezTo>
                    <a:pt x="585026" y="170906"/>
                    <a:pt x="576835" y="162731"/>
                    <a:pt x="566738" y="162731"/>
                  </a:cubicBezTo>
                  <a:close/>
                  <a:moveTo>
                    <a:pt x="566738" y="528021"/>
                  </a:moveTo>
                  <a:cubicBezTo>
                    <a:pt x="556578" y="527983"/>
                    <a:pt x="548387" y="536164"/>
                    <a:pt x="548323" y="546285"/>
                  </a:cubicBezTo>
                  <a:cubicBezTo>
                    <a:pt x="548260" y="556407"/>
                    <a:pt x="556451" y="564638"/>
                    <a:pt x="566611" y="564676"/>
                  </a:cubicBezTo>
                  <a:cubicBezTo>
                    <a:pt x="576771" y="564714"/>
                    <a:pt x="584962" y="556533"/>
                    <a:pt x="585026" y="546412"/>
                  </a:cubicBezTo>
                  <a:cubicBezTo>
                    <a:pt x="585026" y="546367"/>
                    <a:pt x="585026" y="546330"/>
                    <a:pt x="585026" y="546285"/>
                  </a:cubicBezTo>
                  <a:cubicBezTo>
                    <a:pt x="585026" y="536195"/>
                    <a:pt x="576835" y="528021"/>
                    <a:pt x="566738" y="528021"/>
                  </a:cubicBezTo>
                  <a:close/>
                  <a:moveTo>
                    <a:pt x="566738" y="254054"/>
                  </a:moveTo>
                  <a:cubicBezTo>
                    <a:pt x="556641" y="254054"/>
                    <a:pt x="548450" y="262228"/>
                    <a:pt x="548450" y="272318"/>
                  </a:cubicBezTo>
                  <a:cubicBezTo>
                    <a:pt x="548450" y="282408"/>
                    <a:pt x="556641" y="290583"/>
                    <a:pt x="566738" y="290583"/>
                  </a:cubicBezTo>
                  <a:cubicBezTo>
                    <a:pt x="576835" y="290583"/>
                    <a:pt x="585026" y="282408"/>
                    <a:pt x="585026" y="272318"/>
                  </a:cubicBezTo>
                  <a:cubicBezTo>
                    <a:pt x="584899" y="262304"/>
                    <a:pt x="576771" y="254244"/>
                    <a:pt x="566738" y="254244"/>
                  </a:cubicBezTo>
                  <a:close/>
                  <a:moveTo>
                    <a:pt x="566738" y="345376"/>
                  </a:moveTo>
                  <a:cubicBezTo>
                    <a:pt x="556641" y="345376"/>
                    <a:pt x="548450" y="353551"/>
                    <a:pt x="548450" y="363640"/>
                  </a:cubicBezTo>
                  <a:cubicBezTo>
                    <a:pt x="548450" y="373730"/>
                    <a:pt x="556641" y="381905"/>
                    <a:pt x="566738" y="381905"/>
                  </a:cubicBezTo>
                  <a:cubicBezTo>
                    <a:pt x="576835" y="381905"/>
                    <a:pt x="585026" y="373730"/>
                    <a:pt x="585026" y="363640"/>
                  </a:cubicBezTo>
                  <a:cubicBezTo>
                    <a:pt x="585026" y="353551"/>
                    <a:pt x="576835" y="345376"/>
                    <a:pt x="566738" y="345376"/>
                  </a:cubicBezTo>
                  <a:close/>
                  <a:moveTo>
                    <a:pt x="566738" y="436698"/>
                  </a:moveTo>
                  <a:cubicBezTo>
                    <a:pt x="556641" y="436698"/>
                    <a:pt x="548450" y="444873"/>
                    <a:pt x="548450" y="454963"/>
                  </a:cubicBezTo>
                  <a:cubicBezTo>
                    <a:pt x="548450" y="465053"/>
                    <a:pt x="556641" y="473227"/>
                    <a:pt x="566738" y="473227"/>
                  </a:cubicBezTo>
                  <a:cubicBezTo>
                    <a:pt x="576835" y="473227"/>
                    <a:pt x="585026" y="465053"/>
                    <a:pt x="585026" y="454963"/>
                  </a:cubicBezTo>
                  <a:cubicBezTo>
                    <a:pt x="585026" y="444873"/>
                    <a:pt x="576835" y="436698"/>
                    <a:pt x="566738" y="436698"/>
                  </a:cubicBezTo>
                  <a:close/>
                  <a:moveTo>
                    <a:pt x="338138" y="299715"/>
                  </a:moveTo>
                  <a:cubicBezTo>
                    <a:pt x="328041" y="299715"/>
                    <a:pt x="319849" y="307890"/>
                    <a:pt x="319849" y="317979"/>
                  </a:cubicBezTo>
                  <a:cubicBezTo>
                    <a:pt x="319849" y="328069"/>
                    <a:pt x="328041" y="336244"/>
                    <a:pt x="338138" y="336244"/>
                  </a:cubicBezTo>
                  <a:cubicBezTo>
                    <a:pt x="348235" y="336244"/>
                    <a:pt x="356426" y="328069"/>
                    <a:pt x="356426" y="317979"/>
                  </a:cubicBezTo>
                  <a:cubicBezTo>
                    <a:pt x="356426" y="307890"/>
                    <a:pt x="348235" y="299715"/>
                    <a:pt x="338138" y="299715"/>
                  </a:cubicBezTo>
                  <a:close/>
                  <a:moveTo>
                    <a:pt x="292418" y="16616"/>
                  </a:moveTo>
                  <a:cubicBezTo>
                    <a:pt x="301879" y="16590"/>
                    <a:pt x="309753" y="9392"/>
                    <a:pt x="310579" y="0"/>
                  </a:cubicBezTo>
                  <a:lnTo>
                    <a:pt x="274193" y="0"/>
                  </a:lnTo>
                  <a:cubicBezTo>
                    <a:pt x="275019" y="9443"/>
                    <a:pt x="282956" y="16679"/>
                    <a:pt x="292418" y="16616"/>
                  </a:cubicBezTo>
                  <a:close/>
                  <a:moveTo>
                    <a:pt x="200978" y="16616"/>
                  </a:moveTo>
                  <a:cubicBezTo>
                    <a:pt x="210439" y="16590"/>
                    <a:pt x="218313" y="9392"/>
                    <a:pt x="219139" y="0"/>
                  </a:cubicBezTo>
                  <a:lnTo>
                    <a:pt x="182880" y="0"/>
                  </a:lnTo>
                  <a:cubicBezTo>
                    <a:pt x="183642" y="9392"/>
                    <a:pt x="191516" y="16616"/>
                    <a:pt x="200978" y="16616"/>
                  </a:cubicBezTo>
                  <a:close/>
                  <a:moveTo>
                    <a:pt x="109538" y="16616"/>
                  </a:moveTo>
                  <a:cubicBezTo>
                    <a:pt x="119000" y="16590"/>
                    <a:pt x="126874" y="9392"/>
                    <a:pt x="127699" y="0"/>
                  </a:cubicBezTo>
                  <a:lnTo>
                    <a:pt x="91440" y="0"/>
                  </a:lnTo>
                  <a:cubicBezTo>
                    <a:pt x="92266" y="9380"/>
                    <a:pt x="100140" y="16584"/>
                    <a:pt x="109538" y="16616"/>
                  </a:cubicBezTo>
                  <a:close/>
                  <a:moveTo>
                    <a:pt x="383858" y="16616"/>
                  </a:moveTo>
                  <a:cubicBezTo>
                    <a:pt x="393319" y="16590"/>
                    <a:pt x="401193" y="9392"/>
                    <a:pt x="402019" y="0"/>
                  </a:cubicBezTo>
                  <a:lnTo>
                    <a:pt x="365761" y="0"/>
                  </a:lnTo>
                  <a:cubicBezTo>
                    <a:pt x="366523" y="9392"/>
                    <a:pt x="374397" y="16616"/>
                    <a:pt x="383858" y="16616"/>
                  </a:cubicBezTo>
                  <a:close/>
                  <a:moveTo>
                    <a:pt x="63818" y="25748"/>
                  </a:moveTo>
                  <a:cubicBezTo>
                    <a:pt x="53722" y="25748"/>
                    <a:pt x="45530" y="33922"/>
                    <a:pt x="45530" y="44012"/>
                  </a:cubicBezTo>
                  <a:cubicBezTo>
                    <a:pt x="45530" y="54102"/>
                    <a:pt x="53722" y="62277"/>
                    <a:pt x="63818" y="62277"/>
                  </a:cubicBezTo>
                  <a:cubicBezTo>
                    <a:pt x="73914" y="62277"/>
                    <a:pt x="82106" y="54102"/>
                    <a:pt x="82106" y="44012"/>
                  </a:cubicBezTo>
                  <a:cubicBezTo>
                    <a:pt x="81979" y="33998"/>
                    <a:pt x="73851" y="25938"/>
                    <a:pt x="63818" y="25938"/>
                  </a:cubicBezTo>
                  <a:close/>
                  <a:moveTo>
                    <a:pt x="63818" y="117070"/>
                  </a:moveTo>
                  <a:cubicBezTo>
                    <a:pt x="57341" y="117121"/>
                    <a:pt x="51436" y="120539"/>
                    <a:pt x="48133" y="126076"/>
                  </a:cubicBezTo>
                  <a:lnTo>
                    <a:pt x="65913" y="153409"/>
                  </a:lnTo>
                  <a:cubicBezTo>
                    <a:pt x="75947" y="152699"/>
                    <a:pt x="83503" y="143991"/>
                    <a:pt x="82804" y="133965"/>
                  </a:cubicBezTo>
                  <a:cubicBezTo>
                    <a:pt x="82106" y="124129"/>
                    <a:pt x="73661" y="116633"/>
                    <a:pt x="63818" y="117070"/>
                  </a:cubicBezTo>
                  <a:close/>
                  <a:moveTo>
                    <a:pt x="475298" y="16616"/>
                  </a:moveTo>
                  <a:cubicBezTo>
                    <a:pt x="484760" y="16590"/>
                    <a:pt x="492634" y="9392"/>
                    <a:pt x="493459" y="0"/>
                  </a:cubicBezTo>
                  <a:lnTo>
                    <a:pt x="457200" y="0"/>
                  </a:lnTo>
                  <a:cubicBezTo>
                    <a:pt x="457962" y="9392"/>
                    <a:pt x="465837" y="16616"/>
                    <a:pt x="475298" y="16616"/>
                  </a:cubicBezTo>
                  <a:close/>
                  <a:moveTo>
                    <a:pt x="18098" y="71409"/>
                  </a:moveTo>
                  <a:cubicBezTo>
                    <a:pt x="16511" y="71447"/>
                    <a:pt x="14923" y="71682"/>
                    <a:pt x="13399" y="72107"/>
                  </a:cubicBezTo>
                  <a:cubicBezTo>
                    <a:pt x="19749" y="81746"/>
                    <a:pt x="26099" y="91513"/>
                    <a:pt x="32449" y="101279"/>
                  </a:cubicBezTo>
                  <a:cubicBezTo>
                    <a:pt x="35179" y="98038"/>
                    <a:pt x="36703" y="93922"/>
                    <a:pt x="36703" y="89673"/>
                  </a:cubicBezTo>
                  <a:cubicBezTo>
                    <a:pt x="36703" y="79584"/>
                    <a:pt x="28512" y="71409"/>
                    <a:pt x="18415" y="71409"/>
                  </a:cubicBezTo>
                  <a:cubicBezTo>
                    <a:pt x="18288" y="71409"/>
                    <a:pt x="18224" y="71409"/>
                    <a:pt x="18098" y="71409"/>
                  </a:cubicBezTo>
                  <a:close/>
                  <a:moveTo>
                    <a:pt x="36259" y="0"/>
                  </a:moveTo>
                  <a:lnTo>
                    <a:pt x="0" y="0"/>
                  </a:lnTo>
                  <a:cubicBezTo>
                    <a:pt x="1016" y="10001"/>
                    <a:pt x="9970" y="17275"/>
                    <a:pt x="20003" y="16248"/>
                  </a:cubicBezTo>
                  <a:cubicBezTo>
                    <a:pt x="28575" y="15366"/>
                    <a:pt x="35370" y="8580"/>
                    <a:pt x="36259" y="0"/>
                  </a:cubicBezTo>
                  <a:close/>
                  <a:moveTo>
                    <a:pt x="1115378" y="16616"/>
                  </a:moveTo>
                  <a:cubicBezTo>
                    <a:pt x="1124839" y="16616"/>
                    <a:pt x="1132713" y="9392"/>
                    <a:pt x="1133475" y="0"/>
                  </a:cubicBezTo>
                  <a:lnTo>
                    <a:pt x="1097280" y="0"/>
                  </a:lnTo>
                  <a:cubicBezTo>
                    <a:pt x="1098042" y="9392"/>
                    <a:pt x="1105916" y="16616"/>
                    <a:pt x="1115378" y="16616"/>
                  </a:cubicBezTo>
                  <a:close/>
                  <a:moveTo>
                    <a:pt x="1023938" y="16616"/>
                  </a:moveTo>
                  <a:cubicBezTo>
                    <a:pt x="1033400" y="16616"/>
                    <a:pt x="1041274" y="9392"/>
                    <a:pt x="1042036" y="0"/>
                  </a:cubicBezTo>
                  <a:lnTo>
                    <a:pt x="1005840" y="0"/>
                  </a:lnTo>
                  <a:cubicBezTo>
                    <a:pt x="1006602" y="9392"/>
                    <a:pt x="1014476" y="16616"/>
                    <a:pt x="1023938" y="16616"/>
                  </a:cubicBezTo>
                  <a:close/>
                  <a:moveTo>
                    <a:pt x="932498" y="16616"/>
                  </a:moveTo>
                  <a:cubicBezTo>
                    <a:pt x="941960" y="16616"/>
                    <a:pt x="949834" y="9392"/>
                    <a:pt x="950595" y="0"/>
                  </a:cubicBezTo>
                  <a:lnTo>
                    <a:pt x="914400" y="0"/>
                  </a:lnTo>
                  <a:cubicBezTo>
                    <a:pt x="915162" y="9392"/>
                    <a:pt x="923037" y="16616"/>
                    <a:pt x="932498" y="16616"/>
                  </a:cubicBezTo>
                  <a:close/>
                  <a:moveTo>
                    <a:pt x="109538" y="162478"/>
                  </a:moveTo>
                  <a:cubicBezTo>
                    <a:pt x="99441" y="162478"/>
                    <a:pt x="91249" y="170652"/>
                    <a:pt x="91249" y="180742"/>
                  </a:cubicBezTo>
                  <a:cubicBezTo>
                    <a:pt x="91249" y="190832"/>
                    <a:pt x="99441" y="199007"/>
                    <a:pt x="109538" y="199007"/>
                  </a:cubicBezTo>
                  <a:cubicBezTo>
                    <a:pt x="119635" y="199007"/>
                    <a:pt x="127826" y="190832"/>
                    <a:pt x="127826" y="180742"/>
                  </a:cubicBezTo>
                  <a:cubicBezTo>
                    <a:pt x="127699" y="170754"/>
                    <a:pt x="119571" y="162731"/>
                    <a:pt x="109538" y="162731"/>
                  </a:cubicBezTo>
                  <a:close/>
                  <a:moveTo>
                    <a:pt x="566738" y="16616"/>
                  </a:moveTo>
                  <a:cubicBezTo>
                    <a:pt x="576200" y="16590"/>
                    <a:pt x="584074" y="9392"/>
                    <a:pt x="584899" y="0"/>
                  </a:cubicBezTo>
                  <a:lnTo>
                    <a:pt x="548640" y="0"/>
                  </a:lnTo>
                  <a:cubicBezTo>
                    <a:pt x="549402" y="9392"/>
                    <a:pt x="557276" y="16616"/>
                    <a:pt x="566738" y="16616"/>
                  </a:cubicBezTo>
                  <a:close/>
                  <a:moveTo>
                    <a:pt x="1206818" y="16616"/>
                  </a:moveTo>
                  <a:cubicBezTo>
                    <a:pt x="1216279" y="16616"/>
                    <a:pt x="1224153" y="9392"/>
                    <a:pt x="1224915" y="0"/>
                  </a:cubicBezTo>
                  <a:lnTo>
                    <a:pt x="1188593" y="0"/>
                  </a:lnTo>
                  <a:cubicBezTo>
                    <a:pt x="1189419" y="9443"/>
                    <a:pt x="1197356" y="16679"/>
                    <a:pt x="1206818" y="16616"/>
                  </a:cubicBezTo>
                  <a:close/>
                  <a:moveTo>
                    <a:pt x="841058" y="16616"/>
                  </a:moveTo>
                  <a:cubicBezTo>
                    <a:pt x="850519" y="16616"/>
                    <a:pt x="858393" y="9392"/>
                    <a:pt x="859155" y="0"/>
                  </a:cubicBezTo>
                  <a:lnTo>
                    <a:pt x="822961" y="0"/>
                  </a:lnTo>
                  <a:cubicBezTo>
                    <a:pt x="823723" y="9392"/>
                    <a:pt x="831597" y="16616"/>
                    <a:pt x="841058" y="16616"/>
                  </a:cubicBezTo>
                  <a:close/>
                  <a:moveTo>
                    <a:pt x="658178" y="16616"/>
                  </a:moveTo>
                  <a:cubicBezTo>
                    <a:pt x="667639" y="16590"/>
                    <a:pt x="675513" y="9392"/>
                    <a:pt x="676339" y="0"/>
                  </a:cubicBezTo>
                  <a:lnTo>
                    <a:pt x="640080" y="0"/>
                  </a:lnTo>
                  <a:cubicBezTo>
                    <a:pt x="640842" y="9392"/>
                    <a:pt x="648716" y="16616"/>
                    <a:pt x="658178" y="16616"/>
                  </a:cubicBezTo>
                  <a:close/>
                  <a:moveTo>
                    <a:pt x="749618" y="16616"/>
                  </a:moveTo>
                  <a:cubicBezTo>
                    <a:pt x="759079" y="16616"/>
                    <a:pt x="766953" y="9392"/>
                    <a:pt x="767715" y="0"/>
                  </a:cubicBezTo>
                  <a:lnTo>
                    <a:pt x="731393" y="0"/>
                  </a:lnTo>
                  <a:cubicBezTo>
                    <a:pt x="732219" y="9443"/>
                    <a:pt x="740156" y="16679"/>
                    <a:pt x="749618" y="16616"/>
                  </a:cubicBezTo>
                  <a:close/>
                  <a:moveTo>
                    <a:pt x="200978" y="71409"/>
                  </a:moveTo>
                  <a:cubicBezTo>
                    <a:pt x="190881" y="71409"/>
                    <a:pt x="182690" y="79584"/>
                    <a:pt x="182690" y="89673"/>
                  </a:cubicBezTo>
                  <a:cubicBezTo>
                    <a:pt x="182690" y="99763"/>
                    <a:pt x="190881" y="107938"/>
                    <a:pt x="200978" y="107938"/>
                  </a:cubicBezTo>
                  <a:cubicBezTo>
                    <a:pt x="211075" y="107938"/>
                    <a:pt x="219266" y="99763"/>
                    <a:pt x="219266" y="89673"/>
                  </a:cubicBezTo>
                  <a:cubicBezTo>
                    <a:pt x="219266" y="79584"/>
                    <a:pt x="211075" y="71409"/>
                    <a:pt x="200978" y="71409"/>
                  </a:cubicBezTo>
                  <a:close/>
                  <a:moveTo>
                    <a:pt x="292418" y="162731"/>
                  </a:moveTo>
                  <a:cubicBezTo>
                    <a:pt x="282322" y="162731"/>
                    <a:pt x="274130" y="170906"/>
                    <a:pt x="274130" y="180996"/>
                  </a:cubicBezTo>
                  <a:cubicBezTo>
                    <a:pt x="274130" y="191086"/>
                    <a:pt x="282322" y="199260"/>
                    <a:pt x="292418" y="199260"/>
                  </a:cubicBezTo>
                  <a:cubicBezTo>
                    <a:pt x="302514" y="199260"/>
                    <a:pt x="310706" y="191086"/>
                    <a:pt x="310706" y="180996"/>
                  </a:cubicBezTo>
                  <a:cubicBezTo>
                    <a:pt x="310706" y="170906"/>
                    <a:pt x="302514" y="162731"/>
                    <a:pt x="292418" y="162731"/>
                  </a:cubicBezTo>
                  <a:close/>
                  <a:moveTo>
                    <a:pt x="292418" y="71409"/>
                  </a:moveTo>
                  <a:cubicBezTo>
                    <a:pt x="282322" y="71409"/>
                    <a:pt x="274130" y="79584"/>
                    <a:pt x="274130" y="89673"/>
                  </a:cubicBezTo>
                  <a:cubicBezTo>
                    <a:pt x="274130" y="99763"/>
                    <a:pt x="282322" y="107938"/>
                    <a:pt x="292418" y="107938"/>
                  </a:cubicBezTo>
                  <a:cubicBezTo>
                    <a:pt x="302514" y="107938"/>
                    <a:pt x="310706" y="99763"/>
                    <a:pt x="310706" y="89673"/>
                  </a:cubicBezTo>
                  <a:cubicBezTo>
                    <a:pt x="310706" y="79584"/>
                    <a:pt x="302514" y="71409"/>
                    <a:pt x="292418" y="71409"/>
                  </a:cubicBezTo>
                  <a:close/>
                  <a:moveTo>
                    <a:pt x="292418" y="254054"/>
                  </a:moveTo>
                  <a:cubicBezTo>
                    <a:pt x="282322" y="254054"/>
                    <a:pt x="274130" y="262228"/>
                    <a:pt x="274130" y="272318"/>
                  </a:cubicBezTo>
                  <a:cubicBezTo>
                    <a:pt x="274130" y="282408"/>
                    <a:pt x="282322" y="290583"/>
                    <a:pt x="292418" y="290583"/>
                  </a:cubicBezTo>
                  <a:cubicBezTo>
                    <a:pt x="302514" y="290583"/>
                    <a:pt x="310706" y="282408"/>
                    <a:pt x="310706" y="272318"/>
                  </a:cubicBezTo>
                  <a:cubicBezTo>
                    <a:pt x="310579" y="262304"/>
                    <a:pt x="302451" y="254244"/>
                    <a:pt x="292418" y="254244"/>
                  </a:cubicBezTo>
                  <a:close/>
                  <a:moveTo>
                    <a:pt x="292418" y="345376"/>
                  </a:moveTo>
                  <a:cubicBezTo>
                    <a:pt x="282322" y="345376"/>
                    <a:pt x="274130" y="353551"/>
                    <a:pt x="274130" y="363640"/>
                  </a:cubicBezTo>
                  <a:cubicBezTo>
                    <a:pt x="274130" y="373730"/>
                    <a:pt x="282322" y="381905"/>
                    <a:pt x="292418" y="381905"/>
                  </a:cubicBezTo>
                  <a:cubicBezTo>
                    <a:pt x="302514" y="381905"/>
                    <a:pt x="310706" y="373730"/>
                    <a:pt x="310706" y="363640"/>
                  </a:cubicBezTo>
                  <a:cubicBezTo>
                    <a:pt x="310706" y="353551"/>
                    <a:pt x="302514" y="345376"/>
                    <a:pt x="292418" y="345376"/>
                  </a:cubicBezTo>
                  <a:close/>
                  <a:moveTo>
                    <a:pt x="338138" y="208392"/>
                  </a:moveTo>
                  <a:cubicBezTo>
                    <a:pt x="328041" y="208392"/>
                    <a:pt x="319849" y="216567"/>
                    <a:pt x="319849" y="226657"/>
                  </a:cubicBezTo>
                  <a:cubicBezTo>
                    <a:pt x="319849" y="236747"/>
                    <a:pt x="328041" y="244921"/>
                    <a:pt x="338138" y="244921"/>
                  </a:cubicBezTo>
                  <a:cubicBezTo>
                    <a:pt x="348235" y="244921"/>
                    <a:pt x="356426" y="236747"/>
                    <a:pt x="356426" y="226657"/>
                  </a:cubicBezTo>
                  <a:cubicBezTo>
                    <a:pt x="356426" y="216567"/>
                    <a:pt x="348235" y="208392"/>
                    <a:pt x="338138" y="208392"/>
                  </a:cubicBezTo>
                  <a:close/>
                  <a:moveTo>
                    <a:pt x="109538" y="71409"/>
                  </a:moveTo>
                  <a:cubicBezTo>
                    <a:pt x="99441" y="71409"/>
                    <a:pt x="91249" y="79584"/>
                    <a:pt x="91249" y="89673"/>
                  </a:cubicBezTo>
                  <a:cubicBezTo>
                    <a:pt x="91249" y="99763"/>
                    <a:pt x="99441" y="107938"/>
                    <a:pt x="109538" y="107938"/>
                  </a:cubicBezTo>
                  <a:cubicBezTo>
                    <a:pt x="119635" y="107938"/>
                    <a:pt x="127826" y="99763"/>
                    <a:pt x="127826" y="89673"/>
                  </a:cubicBezTo>
                  <a:cubicBezTo>
                    <a:pt x="127826" y="79584"/>
                    <a:pt x="119635" y="71409"/>
                    <a:pt x="109538" y="71409"/>
                  </a:cubicBezTo>
                  <a:close/>
                  <a:moveTo>
                    <a:pt x="246698" y="25748"/>
                  </a:moveTo>
                  <a:cubicBezTo>
                    <a:pt x="236601" y="25748"/>
                    <a:pt x="228410" y="33922"/>
                    <a:pt x="228410" y="44012"/>
                  </a:cubicBezTo>
                  <a:cubicBezTo>
                    <a:pt x="228410" y="54102"/>
                    <a:pt x="236601" y="62277"/>
                    <a:pt x="246698" y="62277"/>
                  </a:cubicBezTo>
                  <a:cubicBezTo>
                    <a:pt x="256794" y="62277"/>
                    <a:pt x="264986" y="54102"/>
                    <a:pt x="264986" y="44012"/>
                  </a:cubicBezTo>
                  <a:cubicBezTo>
                    <a:pt x="264859" y="33998"/>
                    <a:pt x="256731" y="25938"/>
                    <a:pt x="246698" y="25938"/>
                  </a:cubicBezTo>
                  <a:close/>
                  <a:moveTo>
                    <a:pt x="338138" y="117070"/>
                  </a:moveTo>
                  <a:cubicBezTo>
                    <a:pt x="328041" y="117070"/>
                    <a:pt x="319849" y="125245"/>
                    <a:pt x="319849" y="135335"/>
                  </a:cubicBezTo>
                  <a:cubicBezTo>
                    <a:pt x="319849" y="145424"/>
                    <a:pt x="328041" y="153599"/>
                    <a:pt x="338138" y="153599"/>
                  </a:cubicBezTo>
                  <a:cubicBezTo>
                    <a:pt x="348235" y="153599"/>
                    <a:pt x="356426" y="145424"/>
                    <a:pt x="356426" y="135335"/>
                  </a:cubicBezTo>
                  <a:cubicBezTo>
                    <a:pt x="356426" y="125245"/>
                    <a:pt x="348235" y="117070"/>
                    <a:pt x="338138" y="117070"/>
                  </a:cubicBezTo>
                  <a:close/>
                  <a:moveTo>
                    <a:pt x="658178" y="528021"/>
                  </a:moveTo>
                  <a:cubicBezTo>
                    <a:pt x="648018" y="527983"/>
                    <a:pt x="639826" y="536164"/>
                    <a:pt x="639763" y="546285"/>
                  </a:cubicBezTo>
                  <a:cubicBezTo>
                    <a:pt x="639700" y="556407"/>
                    <a:pt x="647891" y="564638"/>
                    <a:pt x="658051" y="564676"/>
                  </a:cubicBezTo>
                  <a:cubicBezTo>
                    <a:pt x="668211" y="564714"/>
                    <a:pt x="676402" y="556533"/>
                    <a:pt x="676466" y="546412"/>
                  </a:cubicBezTo>
                  <a:cubicBezTo>
                    <a:pt x="676466" y="546367"/>
                    <a:pt x="676466" y="546330"/>
                    <a:pt x="676466" y="546285"/>
                  </a:cubicBezTo>
                  <a:cubicBezTo>
                    <a:pt x="676466" y="536195"/>
                    <a:pt x="668275" y="528021"/>
                    <a:pt x="658178" y="528021"/>
                  </a:cubicBezTo>
                  <a:close/>
                  <a:moveTo>
                    <a:pt x="338138" y="391037"/>
                  </a:moveTo>
                  <a:cubicBezTo>
                    <a:pt x="328041" y="391037"/>
                    <a:pt x="319849" y="399212"/>
                    <a:pt x="319849" y="409302"/>
                  </a:cubicBezTo>
                  <a:cubicBezTo>
                    <a:pt x="319849" y="419391"/>
                    <a:pt x="328041" y="427566"/>
                    <a:pt x="338138" y="427566"/>
                  </a:cubicBezTo>
                  <a:cubicBezTo>
                    <a:pt x="348235" y="427566"/>
                    <a:pt x="356426" y="419391"/>
                    <a:pt x="356426" y="409302"/>
                  </a:cubicBezTo>
                  <a:cubicBezTo>
                    <a:pt x="356426" y="399212"/>
                    <a:pt x="348235" y="391037"/>
                    <a:pt x="338138" y="391037"/>
                  </a:cubicBezTo>
                  <a:close/>
                  <a:moveTo>
                    <a:pt x="155258" y="25748"/>
                  </a:moveTo>
                  <a:cubicBezTo>
                    <a:pt x="145162" y="25748"/>
                    <a:pt x="136970" y="33922"/>
                    <a:pt x="136970" y="44012"/>
                  </a:cubicBezTo>
                  <a:cubicBezTo>
                    <a:pt x="136970" y="54102"/>
                    <a:pt x="145162" y="62277"/>
                    <a:pt x="155258" y="62277"/>
                  </a:cubicBezTo>
                  <a:cubicBezTo>
                    <a:pt x="165354" y="62277"/>
                    <a:pt x="173546" y="54102"/>
                    <a:pt x="173546" y="44012"/>
                  </a:cubicBezTo>
                  <a:cubicBezTo>
                    <a:pt x="173419" y="33998"/>
                    <a:pt x="165291" y="25938"/>
                    <a:pt x="155258" y="25938"/>
                  </a:cubicBezTo>
                  <a:close/>
                  <a:moveTo>
                    <a:pt x="155258" y="117070"/>
                  </a:moveTo>
                  <a:cubicBezTo>
                    <a:pt x="145162" y="117070"/>
                    <a:pt x="136970" y="125245"/>
                    <a:pt x="136970" y="135335"/>
                  </a:cubicBezTo>
                  <a:cubicBezTo>
                    <a:pt x="136970" y="145424"/>
                    <a:pt x="145162" y="153599"/>
                    <a:pt x="155258" y="153599"/>
                  </a:cubicBezTo>
                  <a:cubicBezTo>
                    <a:pt x="165354" y="153599"/>
                    <a:pt x="173546" y="145424"/>
                    <a:pt x="173546" y="135335"/>
                  </a:cubicBezTo>
                  <a:cubicBezTo>
                    <a:pt x="173546" y="125245"/>
                    <a:pt x="165354" y="117070"/>
                    <a:pt x="155258" y="117070"/>
                  </a:cubicBezTo>
                  <a:close/>
                  <a:moveTo>
                    <a:pt x="200978" y="254054"/>
                  </a:moveTo>
                  <a:cubicBezTo>
                    <a:pt x="190881" y="254054"/>
                    <a:pt x="182690" y="262228"/>
                    <a:pt x="182690" y="272318"/>
                  </a:cubicBezTo>
                  <a:cubicBezTo>
                    <a:pt x="182690" y="282408"/>
                    <a:pt x="190881" y="290583"/>
                    <a:pt x="200978" y="290583"/>
                  </a:cubicBezTo>
                  <a:cubicBezTo>
                    <a:pt x="211075" y="290583"/>
                    <a:pt x="219266" y="282408"/>
                    <a:pt x="219266" y="272318"/>
                  </a:cubicBezTo>
                  <a:cubicBezTo>
                    <a:pt x="219139" y="262304"/>
                    <a:pt x="211011" y="254244"/>
                    <a:pt x="200978" y="254244"/>
                  </a:cubicBezTo>
                  <a:close/>
                  <a:moveTo>
                    <a:pt x="155258" y="208392"/>
                  </a:moveTo>
                  <a:cubicBezTo>
                    <a:pt x="145162" y="208392"/>
                    <a:pt x="136970" y="216567"/>
                    <a:pt x="136970" y="226657"/>
                  </a:cubicBezTo>
                  <a:cubicBezTo>
                    <a:pt x="136970" y="236747"/>
                    <a:pt x="145162" y="244921"/>
                    <a:pt x="155258" y="244921"/>
                  </a:cubicBezTo>
                  <a:cubicBezTo>
                    <a:pt x="165354" y="244921"/>
                    <a:pt x="173546" y="236747"/>
                    <a:pt x="173546" y="226657"/>
                  </a:cubicBezTo>
                  <a:cubicBezTo>
                    <a:pt x="173546" y="216567"/>
                    <a:pt x="165354" y="208392"/>
                    <a:pt x="155258" y="208392"/>
                  </a:cubicBezTo>
                  <a:close/>
                  <a:moveTo>
                    <a:pt x="200978" y="162731"/>
                  </a:moveTo>
                  <a:cubicBezTo>
                    <a:pt x="190881" y="162731"/>
                    <a:pt x="182690" y="170906"/>
                    <a:pt x="182690" y="180996"/>
                  </a:cubicBezTo>
                  <a:cubicBezTo>
                    <a:pt x="182690" y="191086"/>
                    <a:pt x="190881" y="199260"/>
                    <a:pt x="200978" y="199260"/>
                  </a:cubicBezTo>
                  <a:cubicBezTo>
                    <a:pt x="211075" y="199260"/>
                    <a:pt x="219266" y="191086"/>
                    <a:pt x="219266" y="180996"/>
                  </a:cubicBezTo>
                  <a:cubicBezTo>
                    <a:pt x="219266" y="170906"/>
                    <a:pt x="211075" y="162731"/>
                    <a:pt x="200978" y="162731"/>
                  </a:cubicBezTo>
                  <a:close/>
                  <a:moveTo>
                    <a:pt x="246698" y="208392"/>
                  </a:moveTo>
                  <a:cubicBezTo>
                    <a:pt x="236601" y="208392"/>
                    <a:pt x="228410" y="216567"/>
                    <a:pt x="228410" y="226657"/>
                  </a:cubicBezTo>
                  <a:cubicBezTo>
                    <a:pt x="228410" y="236747"/>
                    <a:pt x="236601" y="244921"/>
                    <a:pt x="246698" y="244921"/>
                  </a:cubicBezTo>
                  <a:cubicBezTo>
                    <a:pt x="256794" y="244921"/>
                    <a:pt x="264986" y="236747"/>
                    <a:pt x="264986" y="226657"/>
                  </a:cubicBezTo>
                  <a:cubicBezTo>
                    <a:pt x="264986" y="216567"/>
                    <a:pt x="256794" y="208392"/>
                    <a:pt x="246698" y="208392"/>
                  </a:cubicBezTo>
                  <a:close/>
                  <a:moveTo>
                    <a:pt x="246698" y="299715"/>
                  </a:moveTo>
                  <a:cubicBezTo>
                    <a:pt x="236601" y="299715"/>
                    <a:pt x="228410" y="307890"/>
                    <a:pt x="228410" y="317979"/>
                  </a:cubicBezTo>
                  <a:cubicBezTo>
                    <a:pt x="228410" y="328069"/>
                    <a:pt x="236601" y="336244"/>
                    <a:pt x="246698" y="336244"/>
                  </a:cubicBezTo>
                  <a:cubicBezTo>
                    <a:pt x="256794" y="336244"/>
                    <a:pt x="264986" y="328069"/>
                    <a:pt x="264986" y="317979"/>
                  </a:cubicBezTo>
                  <a:cubicBezTo>
                    <a:pt x="264986" y="307890"/>
                    <a:pt x="256794" y="299715"/>
                    <a:pt x="246698" y="299715"/>
                  </a:cubicBezTo>
                  <a:close/>
                  <a:moveTo>
                    <a:pt x="338138" y="25748"/>
                  </a:moveTo>
                  <a:cubicBezTo>
                    <a:pt x="328041" y="25748"/>
                    <a:pt x="319849" y="33922"/>
                    <a:pt x="319849" y="44012"/>
                  </a:cubicBezTo>
                  <a:cubicBezTo>
                    <a:pt x="319849" y="54102"/>
                    <a:pt x="328041" y="62277"/>
                    <a:pt x="338138" y="62277"/>
                  </a:cubicBezTo>
                  <a:cubicBezTo>
                    <a:pt x="348235" y="62277"/>
                    <a:pt x="356426" y="54102"/>
                    <a:pt x="356426" y="44012"/>
                  </a:cubicBezTo>
                  <a:cubicBezTo>
                    <a:pt x="356299" y="33998"/>
                    <a:pt x="348171" y="25938"/>
                    <a:pt x="338138" y="25938"/>
                  </a:cubicBezTo>
                  <a:close/>
                  <a:moveTo>
                    <a:pt x="246698" y="117070"/>
                  </a:moveTo>
                  <a:cubicBezTo>
                    <a:pt x="236601" y="117070"/>
                    <a:pt x="228410" y="125245"/>
                    <a:pt x="228410" y="135335"/>
                  </a:cubicBezTo>
                  <a:cubicBezTo>
                    <a:pt x="228410" y="145424"/>
                    <a:pt x="236601" y="153599"/>
                    <a:pt x="246698" y="153599"/>
                  </a:cubicBezTo>
                  <a:cubicBezTo>
                    <a:pt x="256794" y="153599"/>
                    <a:pt x="264986" y="145424"/>
                    <a:pt x="264986" y="135335"/>
                  </a:cubicBezTo>
                  <a:cubicBezTo>
                    <a:pt x="264986" y="125245"/>
                    <a:pt x="256794" y="117070"/>
                    <a:pt x="246698" y="117070"/>
                  </a:cubicBezTo>
                  <a:close/>
                  <a:moveTo>
                    <a:pt x="1023938" y="345376"/>
                  </a:moveTo>
                  <a:cubicBezTo>
                    <a:pt x="1013841" y="345376"/>
                    <a:pt x="1005650" y="353551"/>
                    <a:pt x="1005650" y="363640"/>
                  </a:cubicBezTo>
                  <a:cubicBezTo>
                    <a:pt x="1005650" y="373730"/>
                    <a:pt x="1013841" y="381905"/>
                    <a:pt x="1023938" y="381905"/>
                  </a:cubicBezTo>
                  <a:cubicBezTo>
                    <a:pt x="1034035" y="381905"/>
                    <a:pt x="1042226" y="373730"/>
                    <a:pt x="1042226" y="363640"/>
                  </a:cubicBezTo>
                  <a:cubicBezTo>
                    <a:pt x="1042226" y="353551"/>
                    <a:pt x="1034035" y="345376"/>
                    <a:pt x="1023938" y="345376"/>
                  </a:cubicBezTo>
                  <a:close/>
                  <a:moveTo>
                    <a:pt x="978218" y="25748"/>
                  </a:moveTo>
                  <a:cubicBezTo>
                    <a:pt x="968122" y="25748"/>
                    <a:pt x="959930" y="33922"/>
                    <a:pt x="959930" y="44012"/>
                  </a:cubicBezTo>
                  <a:cubicBezTo>
                    <a:pt x="959930" y="54102"/>
                    <a:pt x="968122" y="62277"/>
                    <a:pt x="978218" y="62277"/>
                  </a:cubicBezTo>
                  <a:cubicBezTo>
                    <a:pt x="988314" y="62277"/>
                    <a:pt x="996506" y="54102"/>
                    <a:pt x="996506" y="44012"/>
                  </a:cubicBezTo>
                  <a:cubicBezTo>
                    <a:pt x="996379" y="33998"/>
                    <a:pt x="988251" y="25938"/>
                    <a:pt x="978218" y="25938"/>
                  </a:cubicBezTo>
                  <a:close/>
                  <a:moveTo>
                    <a:pt x="1023938" y="436698"/>
                  </a:moveTo>
                  <a:cubicBezTo>
                    <a:pt x="1013841" y="436698"/>
                    <a:pt x="1005650" y="444873"/>
                    <a:pt x="1005650" y="454963"/>
                  </a:cubicBezTo>
                  <a:cubicBezTo>
                    <a:pt x="1005650" y="465053"/>
                    <a:pt x="1013841" y="473227"/>
                    <a:pt x="1023938" y="473227"/>
                  </a:cubicBezTo>
                  <a:cubicBezTo>
                    <a:pt x="1034035" y="473227"/>
                    <a:pt x="1042226" y="465053"/>
                    <a:pt x="1042226" y="454963"/>
                  </a:cubicBezTo>
                  <a:cubicBezTo>
                    <a:pt x="1042226" y="444873"/>
                    <a:pt x="1034035" y="436698"/>
                    <a:pt x="1023938" y="436698"/>
                  </a:cubicBezTo>
                  <a:close/>
                  <a:moveTo>
                    <a:pt x="978218" y="117070"/>
                  </a:moveTo>
                  <a:cubicBezTo>
                    <a:pt x="968122" y="117070"/>
                    <a:pt x="959930" y="125245"/>
                    <a:pt x="959930" y="135335"/>
                  </a:cubicBezTo>
                  <a:cubicBezTo>
                    <a:pt x="959930" y="145424"/>
                    <a:pt x="968122" y="153599"/>
                    <a:pt x="978218" y="153599"/>
                  </a:cubicBezTo>
                  <a:cubicBezTo>
                    <a:pt x="988314" y="153599"/>
                    <a:pt x="996506" y="145424"/>
                    <a:pt x="996506" y="135335"/>
                  </a:cubicBezTo>
                  <a:cubicBezTo>
                    <a:pt x="996506" y="125245"/>
                    <a:pt x="988314" y="117070"/>
                    <a:pt x="978218" y="117070"/>
                  </a:cubicBezTo>
                  <a:close/>
                  <a:moveTo>
                    <a:pt x="1069658" y="391037"/>
                  </a:moveTo>
                  <a:cubicBezTo>
                    <a:pt x="1059562" y="391037"/>
                    <a:pt x="1051370" y="399212"/>
                    <a:pt x="1051370" y="409302"/>
                  </a:cubicBezTo>
                  <a:cubicBezTo>
                    <a:pt x="1051370" y="419391"/>
                    <a:pt x="1059562" y="427566"/>
                    <a:pt x="1069658" y="427566"/>
                  </a:cubicBezTo>
                  <a:cubicBezTo>
                    <a:pt x="1079754" y="427566"/>
                    <a:pt x="1087946" y="419391"/>
                    <a:pt x="1087946" y="409302"/>
                  </a:cubicBezTo>
                  <a:cubicBezTo>
                    <a:pt x="1087946" y="399212"/>
                    <a:pt x="1079754" y="391037"/>
                    <a:pt x="1069658" y="391037"/>
                  </a:cubicBezTo>
                  <a:close/>
                  <a:moveTo>
                    <a:pt x="1023938" y="254054"/>
                  </a:moveTo>
                  <a:cubicBezTo>
                    <a:pt x="1013841" y="254054"/>
                    <a:pt x="1005650" y="262228"/>
                    <a:pt x="1005650" y="272318"/>
                  </a:cubicBezTo>
                  <a:cubicBezTo>
                    <a:pt x="1005650" y="282408"/>
                    <a:pt x="1013841" y="290583"/>
                    <a:pt x="1023938" y="290583"/>
                  </a:cubicBezTo>
                  <a:cubicBezTo>
                    <a:pt x="1034035" y="290583"/>
                    <a:pt x="1042226" y="282408"/>
                    <a:pt x="1042226" y="272318"/>
                  </a:cubicBezTo>
                  <a:cubicBezTo>
                    <a:pt x="1042099" y="262304"/>
                    <a:pt x="1033971" y="254244"/>
                    <a:pt x="1023938" y="254244"/>
                  </a:cubicBezTo>
                  <a:close/>
                  <a:moveTo>
                    <a:pt x="1023938" y="71409"/>
                  </a:moveTo>
                  <a:cubicBezTo>
                    <a:pt x="1013841" y="71409"/>
                    <a:pt x="1005650" y="79584"/>
                    <a:pt x="1005650" y="89673"/>
                  </a:cubicBezTo>
                  <a:cubicBezTo>
                    <a:pt x="1005650" y="99763"/>
                    <a:pt x="1013841" y="107938"/>
                    <a:pt x="1023938" y="107938"/>
                  </a:cubicBezTo>
                  <a:cubicBezTo>
                    <a:pt x="1034035" y="107938"/>
                    <a:pt x="1042226" y="99763"/>
                    <a:pt x="1042226" y="89673"/>
                  </a:cubicBezTo>
                  <a:cubicBezTo>
                    <a:pt x="1042226" y="79584"/>
                    <a:pt x="1034035" y="71409"/>
                    <a:pt x="1023938" y="71409"/>
                  </a:cubicBezTo>
                  <a:close/>
                  <a:moveTo>
                    <a:pt x="978218" y="208392"/>
                  </a:moveTo>
                  <a:cubicBezTo>
                    <a:pt x="968122" y="208392"/>
                    <a:pt x="959930" y="216567"/>
                    <a:pt x="959930" y="226657"/>
                  </a:cubicBezTo>
                  <a:cubicBezTo>
                    <a:pt x="959930" y="236747"/>
                    <a:pt x="968122" y="244921"/>
                    <a:pt x="978218" y="244921"/>
                  </a:cubicBezTo>
                  <a:cubicBezTo>
                    <a:pt x="988314" y="244921"/>
                    <a:pt x="996506" y="236747"/>
                    <a:pt x="996506" y="226657"/>
                  </a:cubicBezTo>
                  <a:cubicBezTo>
                    <a:pt x="996506" y="216567"/>
                    <a:pt x="988314" y="208392"/>
                    <a:pt x="978218" y="208392"/>
                  </a:cubicBezTo>
                  <a:close/>
                  <a:moveTo>
                    <a:pt x="1023938" y="162731"/>
                  </a:moveTo>
                  <a:cubicBezTo>
                    <a:pt x="1013841" y="162731"/>
                    <a:pt x="1005650" y="170906"/>
                    <a:pt x="1005650" y="180996"/>
                  </a:cubicBezTo>
                  <a:cubicBezTo>
                    <a:pt x="1005650" y="191086"/>
                    <a:pt x="1013841" y="199260"/>
                    <a:pt x="1023938" y="199260"/>
                  </a:cubicBezTo>
                  <a:cubicBezTo>
                    <a:pt x="1034035" y="199260"/>
                    <a:pt x="1042226" y="191086"/>
                    <a:pt x="1042226" y="180996"/>
                  </a:cubicBezTo>
                  <a:cubicBezTo>
                    <a:pt x="1042226" y="170906"/>
                    <a:pt x="1034035" y="162731"/>
                    <a:pt x="1023938" y="162731"/>
                  </a:cubicBezTo>
                  <a:close/>
                  <a:moveTo>
                    <a:pt x="932498" y="528021"/>
                  </a:moveTo>
                  <a:cubicBezTo>
                    <a:pt x="922338" y="527983"/>
                    <a:pt x="914147" y="536164"/>
                    <a:pt x="914083" y="546285"/>
                  </a:cubicBezTo>
                  <a:cubicBezTo>
                    <a:pt x="914019" y="556407"/>
                    <a:pt x="922211" y="564638"/>
                    <a:pt x="932371" y="564676"/>
                  </a:cubicBezTo>
                  <a:cubicBezTo>
                    <a:pt x="942531" y="564714"/>
                    <a:pt x="950723" y="556533"/>
                    <a:pt x="950786" y="546412"/>
                  </a:cubicBezTo>
                  <a:cubicBezTo>
                    <a:pt x="950786" y="546367"/>
                    <a:pt x="950786" y="546330"/>
                    <a:pt x="950786" y="546285"/>
                  </a:cubicBezTo>
                  <a:cubicBezTo>
                    <a:pt x="950786" y="536195"/>
                    <a:pt x="942594" y="528021"/>
                    <a:pt x="932498" y="528021"/>
                  </a:cubicBezTo>
                  <a:close/>
                  <a:moveTo>
                    <a:pt x="932498" y="436698"/>
                  </a:moveTo>
                  <a:cubicBezTo>
                    <a:pt x="922401" y="436698"/>
                    <a:pt x="914210" y="444873"/>
                    <a:pt x="914210" y="454963"/>
                  </a:cubicBezTo>
                  <a:cubicBezTo>
                    <a:pt x="914210" y="465053"/>
                    <a:pt x="922401" y="473227"/>
                    <a:pt x="932498" y="473227"/>
                  </a:cubicBezTo>
                  <a:cubicBezTo>
                    <a:pt x="942594" y="473227"/>
                    <a:pt x="950786" y="465053"/>
                    <a:pt x="950786" y="454963"/>
                  </a:cubicBezTo>
                  <a:cubicBezTo>
                    <a:pt x="950786" y="444873"/>
                    <a:pt x="942594" y="436698"/>
                    <a:pt x="932498" y="436698"/>
                  </a:cubicBezTo>
                  <a:close/>
                  <a:moveTo>
                    <a:pt x="932498" y="345376"/>
                  </a:moveTo>
                  <a:cubicBezTo>
                    <a:pt x="922401" y="345376"/>
                    <a:pt x="914210" y="353551"/>
                    <a:pt x="914210" y="363640"/>
                  </a:cubicBezTo>
                  <a:cubicBezTo>
                    <a:pt x="914210" y="373730"/>
                    <a:pt x="922401" y="381905"/>
                    <a:pt x="932498" y="381905"/>
                  </a:cubicBezTo>
                  <a:cubicBezTo>
                    <a:pt x="942594" y="381905"/>
                    <a:pt x="950786" y="373730"/>
                    <a:pt x="950786" y="363640"/>
                  </a:cubicBezTo>
                  <a:cubicBezTo>
                    <a:pt x="950786" y="353551"/>
                    <a:pt x="942594" y="345376"/>
                    <a:pt x="932498" y="345376"/>
                  </a:cubicBezTo>
                  <a:close/>
                  <a:moveTo>
                    <a:pt x="1069658" y="299715"/>
                  </a:moveTo>
                  <a:cubicBezTo>
                    <a:pt x="1059562" y="299715"/>
                    <a:pt x="1051370" y="307890"/>
                    <a:pt x="1051370" y="317979"/>
                  </a:cubicBezTo>
                  <a:cubicBezTo>
                    <a:pt x="1051370" y="328069"/>
                    <a:pt x="1059562" y="336244"/>
                    <a:pt x="1069658" y="336244"/>
                  </a:cubicBezTo>
                  <a:cubicBezTo>
                    <a:pt x="1079754" y="336244"/>
                    <a:pt x="1087946" y="328069"/>
                    <a:pt x="1087946" y="317979"/>
                  </a:cubicBezTo>
                  <a:cubicBezTo>
                    <a:pt x="1087946" y="307890"/>
                    <a:pt x="1079754" y="299715"/>
                    <a:pt x="1069658" y="299715"/>
                  </a:cubicBezTo>
                  <a:close/>
                  <a:moveTo>
                    <a:pt x="886778" y="25748"/>
                  </a:moveTo>
                  <a:cubicBezTo>
                    <a:pt x="876681" y="25748"/>
                    <a:pt x="868490" y="33922"/>
                    <a:pt x="868490" y="44012"/>
                  </a:cubicBezTo>
                  <a:cubicBezTo>
                    <a:pt x="868490" y="54102"/>
                    <a:pt x="876681" y="62277"/>
                    <a:pt x="886778" y="62277"/>
                  </a:cubicBezTo>
                  <a:cubicBezTo>
                    <a:pt x="896875" y="62277"/>
                    <a:pt x="905066" y="54102"/>
                    <a:pt x="905066" y="44012"/>
                  </a:cubicBezTo>
                  <a:cubicBezTo>
                    <a:pt x="904939" y="33998"/>
                    <a:pt x="896811" y="25938"/>
                    <a:pt x="886778" y="25938"/>
                  </a:cubicBezTo>
                  <a:close/>
                  <a:moveTo>
                    <a:pt x="932498" y="162731"/>
                  </a:moveTo>
                  <a:cubicBezTo>
                    <a:pt x="922401" y="162731"/>
                    <a:pt x="914210" y="170906"/>
                    <a:pt x="914210" y="180996"/>
                  </a:cubicBezTo>
                  <a:cubicBezTo>
                    <a:pt x="914210" y="191086"/>
                    <a:pt x="922401" y="199260"/>
                    <a:pt x="932498" y="199260"/>
                  </a:cubicBezTo>
                  <a:cubicBezTo>
                    <a:pt x="942594" y="199260"/>
                    <a:pt x="950786" y="191086"/>
                    <a:pt x="950786" y="180996"/>
                  </a:cubicBezTo>
                  <a:cubicBezTo>
                    <a:pt x="950786" y="170906"/>
                    <a:pt x="942594" y="162731"/>
                    <a:pt x="932498" y="162731"/>
                  </a:cubicBezTo>
                  <a:close/>
                  <a:moveTo>
                    <a:pt x="978218" y="482359"/>
                  </a:moveTo>
                  <a:cubicBezTo>
                    <a:pt x="968122" y="482359"/>
                    <a:pt x="959930" y="490534"/>
                    <a:pt x="959930" y="500624"/>
                  </a:cubicBezTo>
                  <a:cubicBezTo>
                    <a:pt x="959930" y="510714"/>
                    <a:pt x="968122" y="518888"/>
                    <a:pt x="978218" y="518888"/>
                  </a:cubicBezTo>
                  <a:cubicBezTo>
                    <a:pt x="988314" y="518888"/>
                    <a:pt x="996506" y="510714"/>
                    <a:pt x="996506" y="500624"/>
                  </a:cubicBezTo>
                  <a:cubicBezTo>
                    <a:pt x="996379" y="490610"/>
                    <a:pt x="988251" y="482550"/>
                    <a:pt x="978218" y="482550"/>
                  </a:cubicBezTo>
                  <a:close/>
                  <a:moveTo>
                    <a:pt x="978218" y="299715"/>
                  </a:moveTo>
                  <a:cubicBezTo>
                    <a:pt x="968122" y="299715"/>
                    <a:pt x="959930" y="307890"/>
                    <a:pt x="959930" y="317979"/>
                  </a:cubicBezTo>
                  <a:cubicBezTo>
                    <a:pt x="959930" y="328069"/>
                    <a:pt x="968122" y="336244"/>
                    <a:pt x="978218" y="336244"/>
                  </a:cubicBezTo>
                  <a:cubicBezTo>
                    <a:pt x="988314" y="336244"/>
                    <a:pt x="996506" y="328069"/>
                    <a:pt x="996506" y="317979"/>
                  </a:cubicBezTo>
                  <a:cubicBezTo>
                    <a:pt x="996506" y="307890"/>
                    <a:pt x="988314" y="299715"/>
                    <a:pt x="978218" y="299715"/>
                  </a:cubicBezTo>
                  <a:close/>
                  <a:moveTo>
                    <a:pt x="978218" y="391037"/>
                  </a:moveTo>
                  <a:cubicBezTo>
                    <a:pt x="968122" y="391037"/>
                    <a:pt x="959930" y="399212"/>
                    <a:pt x="959930" y="409302"/>
                  </a:cubicBezTo>
                  <a:cubicBezTo>
                    <a:pt x="959930" y="419391"/>
                    <a:pt x="968122" y="427566"/>
                    <a:pt x="978218" y="427566"/>
                  </a:cubicBezTo>
                  <a:cubicBezTo>
                    <a:pt x="988314" y="427566"/>
                    <a:pt x="996506" y="419391"/>
                    <a:pt x="996506" y="409302"/>
                  </a:cubicBezTo>
                  <a:cubicBezTo>
                    <a:pt x="996506" y="399212"/>
                    <a:pt x="988314" y="391037"/>
                    <a:pt x="978218" y="391037"/>
                  </a:cubicBezTo>
                  <a:close/>
                  <a:moveTo>
                    <a:pt x="932498" y="71409"/>
                  </a:moveTo>
                  <a:cubicBezTo>
                    <a:pt x="922401" y="71409"/>
                    <a:pt x="914210" y="79584"/>
                    <a:pt x="914210" y="89673"/>
                  </a:cubicBezTo>
                  <a:cubicBezTo>
                    <a:pt x="914210" y="99763"/>
                    <a:pt x="922401" y="107938"/>
                    <a:pt x="932498" y="107938"/>
                  </a:cubicBezTo>
                  <a:cubicBezTo>
                    <a:pt x="942594" y="107938"/>
                    <a:pt x="950786" y="99763"/>
                    <a:pt x="950786" y="89673"/>
                  </a:cubicBezTo>
                  <a:cubicBezTo>
                    <a:pt x="950786" y="79584"/>
                    <a:pt x="942594" y="71409"/>
                    <a:pt x="932498" y="71409"/>
                  </a:cubicBezTo>
                  <a:close/>
                  <a:moveTo>
                    <a:pt x="932498" y="254054"/>
                  </a:moveTo>
                  <a:cubicBezTo>
                    <a:pt x="922401" y="254054"/>
                    <a:pt x="914210" y="262228"/>
                    <a:pt x="914210" y="272318"/>
                  </a:cubicBezTo>
                  <a:cubicBezTo>
                    <a:pt x="914210" y="282408"/>
                    <a:pt x="922401" y="290583"/>
                    <a:pt x="932498" y="290583"/>
                  </a:cubicBezTo>
                  <a:cubicBezTo>
                    <a:pt x="942594" y="290583"/>
                    <a:pt x="950786" y="282408"/>
                    <a:pt x="950786" y="272318"/>
                  </a:cubicBezTo>
                  <a:cubicBezTo>
                    <a:pt x="950659" y="262304"/>
                    <a:pt x="942531" y="254244"/>
                    <a:pt x="932498" y="254244"/>
                  </a:cubicBezTo>
                  <a:close/>
                  <a:moveTo>
                    <a:pt x="1206818" y="162731"/>
                  </a:moveTo>
                  <a:cubicBezTo>
                    <a:pt x="1196722" y="162731"/>
                    <a:pt x="1188530" y="170906"/>
                    <a:pt x="1188530" y="180996"/>
                  </a:cubicBezTo>
                  <a:cubicBezTo>
                    <a:pt x="1188530" y="191086"/>
                    <a:pt x="1196722" y="199260"/>
                    <a:pt x="1206818" y="199260"/>
                  </a:cubicBezTo>
                  <a:cubicBezTo>
                    <a:pt x="1216914" y="199260"/>
                    <a:pt x="1225106" y="191086"/>
                    <a:pt x="1225106" y="180996"/>
                  </a:cubicBezTo>
                  <a:cubicBezTo>
                    <a:pt x="1225106" y="170906"/>
                    <a:pt x="1216914" y="162731"/>
                    <a:pt x="1206818" y="162731"/>
                  </a:cubicBezTo>
                  <a:close/>
                  <a:moveTo>
                    <a:pt x="1206818" y="71409"/>
                  </a:moveTo>
                  <a:cubicBezTo>
                    <a:pt x="1196722" y="71409"/>
                    <a:pt x="1188530" y="79584"/>
                    <a:pt x="1188530" y="89673"/>
                  </a:cubicBezTo>
                  <a:cubicBezTo>
                    <a:pt x="1188530" y="99763"/>
                    <a:pt x="1196722" y="107938"/>
                    <a:pt x="1206818" y="107938"/>
                  </a:cubicBezTo>
                  <a:cubicBezTo>
                    <a:pt x="1216914" y="107938"/>
                    <a:pt x="1225106" y="99763"/>
                    <a:pt x="1225106" y="89673"/>
                  </a:cubicBezTo>
                  <a:cubicBezTo>
                    <a:pt x="1225106" y="79584"/>
                    <a:pt x="1216914" y="71409"/>
                    <a:pt x="1206818" y="71409"/>
                  </a:cubicBezTo>
                  <a:close/>
                  <a:moveTo>
                    <a:pt x="1188593" y="272318"/>
                  </a:moveTo>
                  <a:cubicBezTo>
                    <a:pt x="1188593" y="276599"/>
                    <a:pt x="1190117" y="280734"/>
                    <a:pt x="1192912" y="283987"/>
                  </a:cubicBezTo>
                  <a:cubicBezTo>
                    <a:pt x="1198309" y="274221"/>
                    <a:pt x="1203706" y="264327"/>
                    <a:pt x="1209104" y="254307"/>
                  </a:cubicBezTo>
                  <a:cubicBezTo>
                    <a:pt x="1208342" y="254244"/>
                    <a:pt x="1207643" y="254244"/>
                    <a:pt x="1206881" y="254307"/>
                  </a:cubicBezTo>
                  <a:cubicBezTo>
                    <a:pt x="1196849" y="254307"/>
                    <a:pt x="1188721" y="262330"/>
                    <a:pt x="1188593" y="272318"/>
                  </a:cubicBezTo>
                  <a:close/>
                  <a:moveTo>
                    <a:pt x="658241" y="436698"/>
                  </a:moveTo>
                  <a:cubicBezTo>
                    <a:pt x="648145" y="436698"/>
                    <a:pt x="639953" y="444873"/>
                    <a:pt x="639953" y="454963"/>
                  </a:cubicBezTo>
                  <a:cubicBezTo>
                    <a:pt x="639953" y="465053"/>
                    <a:pt x="648145" y="473227"/>
                    <a:pt x="658241" y="473227"/>
                  </a:cubicBezTo>
                  <a:cubicBezTo>
                    <a:pt x="668338" y="473227"/>
                    <a:pt x="676529" y="465053"/>
                    <a:pt x="676529" y="454963"/>
                  </a:cubicBezTo>
                  <a:cubicBezTo>
                    <a:pt x="676529" y="444873"/>
                    <a:pt x="668338" y="436698"/>
                    <a:pt x="658241" y="436698"/>
                  </a:cubicBezTo>
                  <a:cubicBezTo>
                    <a:pt x="658241" y="436698"/>
                    <a:pt x="658178" y="436698"/>
                    <a:pt x="658178" y="436698"/>
                  </a:cubicBezTo>
                  <a:close/>
                  <a:moveTo>
                    <a:pt x="1161162" y="25748"/>
                  </a:moveTo>
                  <a:cubicBezTo>
                    <a:pt x="1151065" y="25748"/>
                    <a:pt x="1142874" y="33922"/>
                    <a:pt x="1142874" y="44012"/>
                  </a:cubicBezTo>
                  <a:cubicBezTo>
                    <a:pt x="1142874" y="54102"/>
                    <a:pt x="1151065" y="62277"/>
                    <a:pt x="1161162" y="62277"/>
                  </a:cubicBezTo>
                  <a:cubicBezTo>
                    <a:pt x="1171258" y="62277"/>
                    <a:pt x="1179450" y="54102"/>
                    <a:pt x="1179450" y="44012"/>
                  </a:cubicBezTo>
                  <a:cubicBezTo>
                    <a:pt x="1179323" y="33973"/>
                    <a:pt x="1171131" y="25900"/>
                    <a:pt x="1161098" y="25938"/>
                  </a:cubicBezTo>
                  <a:close/>
                  <a:moveTo>
                    <a:pt x="1280034" y="89673"/>
                  </a:moveTo>
                  <a:cubicBezTo>
                    <a:pt x="1280034" y="93859"/>
                    <a:pt x="1281494" y="97911"/>
                    <a:pt x="1284161" y="101152"/>
                  </a:cubicBezTo>
                  <a:cubicBezTo>
                    <a:pt x="1288606" y="91322"/>
                    <a:pt x="1293051" y="81493"/>
                    <a:pt x="1297432" y="71536"/>
                  </a:cubicBezTo>
                  <a:cubicBezTo>
                    <a:pt x="1287717" y="71942"/>
                    <a:pt x="1279970" y="79939"/>
                    <a:pt x="1279970" y="89673"/>
                  </a:cubicBezTo>
                  <a:close/>
                  <a:moveTo>
                    <a:pt x="1069722" y="208392"/>
                  </a:moveTo>
                  <a:cubicBezTo>
                    <a:pt x="1059625" y="208392"/>
                    <a:pt x="1051434" y="216567"/>
                    <a:pt x="1051434" y="226657"/>
                  </a:cubicBezTo>
                  <a:cubicBezTo>
                    <a:pt x="1051434" y="236747"/>
                    <a:pt x="1059625" y="244921"/>
                    <a:pt x="1069722" y="244921"/>
                  </a:cubicBezTo>
                  <a:cubicBezTo>
                    <a:pt x="1079818" y="244921"/>
                    <a:pt x="1088010" y="236747"/>
                    <a:pt x="1088010" y="226657"/>
                  </a:cubicBezTo>
                  <a:cubicBezTo>
                    <a:pt x="1088010" y="216567"/>
                    <a:pt x="1079818" y="208392"/>
                    <a:pt x="1069722" y="208392"/>
                  </a:cubicBezTo>
                  <a:cubicBezTo>
                    <a:pt x="1069722" y="208392"/>
                    <a:pt x="1069658" y="208392"/>
                    <a:pt x="1069658" y="208392"/>
                  </a:cubicBezTo>
                  <a:close/>
                  <a:moveTo>
                    <a:pt x="1252601" y="25748"/>
                  </a:moveTo>
                  <a:cubicBezTo>
                    <a:pt x="1242505" y="25748"/>
                    <a:pt x="1234313" y="33922"/>
                    <a:pt x="1234313" y="44012"/>
                  </a:cubicBezTo>
                  <a:cubicBezTo>
                    <a:pt x="1234313" y="54102"/>
                    <a:pt x="1242505" y="62277"/>
                    <a:pt x="1252601" y="62277"/>
                  </a:cubicBezTo>
                  <a:cubicBezTo>
                    <a:pt x="1262698" y="62277"/>
                    <a:pt x="1270889" y="54102"/>
                    <a:pt x="1270889" y="44012"/>
                  </a:cubicBezTo>
                  <a:cubicBezTo>
                    <a:pt x="1270762" y="33973"/>
                    <a:pt x="1262571" y="25900"/>
                    <a:pt x="1252538" y="25938"/>
                  </a:cubicBezTo>
                  <a:close/>
                  <a:moveTo>
                    <a:pt x="1252601" y="117070"/>
                  </a:moveTo>
                  <a:cubicBezTo>
                    <a:pt x="1242505" y="117070"/>
                    <a:pt x="1234313" y="125245"/>
                    <a:pt x="1234313" y="135335"/>
                  </a:cubicBezTo>
                  <a:cubicBezTo>
                    <a:pt x="1234313" y="145424"/>
                    <a:pt x="1242505" y="153599"/>
                    <a:pt x="1252601" y="153599"/>
                  </a:cubicBezTo>
                  <a:cubicBezTo>
                    <a:pt x="1255396" y="153574"/>
                    <a:pt x="1258189" y="152901"/>
                    <a:pt x="1260729" y="151633"/>
                  </a:cubicBezTo>
                  <a:cubicBezTo>
                    <a:pt x="1263904" y="144847"/>
                    <a:pt x="1267079" y="138062"/>
                    <a:pt x="1270318" y="131149"/>
                  </a:cubicBezTo>
                  <a:cubicBezTo>
                    <a:pt x="1268413" y="122879"/>
                    <a:pt x="1261047" y="117032"/>
                    <a:pt x="1252538" y="117070"/>
                  </a:cubicBezTo>
                  <a:close/>
                  <a:moveTo>
                    <a:pt x="1280224" y="0"/>
                  </a:moveTo>
                  <a:cubicBezTo>
                    <a:pt x="1281050" y="9982"/>
                    <a:pt x="1289812" y="17396"/>
                    <a:pt x="1299846" y="16558"/>
                  </a:cubicBezTo>
                  <a:cubicBezTo>
                    <a:pt x="1308672" y="15816"/>
                    <a:pt x="1315657" y="8821"/>
                    <a:pt x="1316419" y="0"/>
                  </a:cubicBezTo>
                  <a:close/>
                  <a:moveTo>
                    <a:pt x="1115124" y="345376"/>
                  </a:moveTo>
                  <a:cubicBezTo>
                    <a:pt x="1105027" y="345376"/>
                    <a:pt x="1096836" y="353551"/>
                    <a:pt x="1096836" y="363640"/>
                  </a:cubicBezTo>
                  <a:cubicBezTo>
                    <a:pt x="1096836" y="373730"/>
                    <a:pt x="1105027" y="381905"/>
                    <a:pt x="1115124" y="381905"/>
                  </a:cubicBezTo>
                  <a:cubicBezTo>
                    <a:pt x="1125221" y="381905"/>
                    <a:pt x="1133412" y="373730"/>
                    <a:pt x="1133412" y="363640"/>
                  </a:cubicBezTo>
                  <a:cubicBezTo>
                    <a:pt x="1133412" y="353652"/>
                    <a:pt x="1125411" y="345515"/>
                    <a:pt x="1115378" y="345376"/>
                  </a:cubicBezTo>
                  <a:close/>
                  <a:moveTo>
                    <a:pt x="1115124" y="254054"/>
                  </a:moveTo>
                  <a:cubicBezTo>
                    <a:pt x="1105027" y="254054"/>
                    <a:pt x="1096836" y="262228"/>
                    <a:pt x="1096836" y="272318"/>
                  </a:cubicBezTo>
                  <a:cubicBezTo>
                    <a:pt x="1096836" y="282408"/>
                    <a:pt x="1105027" y="290583"/>
                    <a:pt x="1115124" y="290583"/>
                  </a:cubicBezTo>
                  <a:cubicBezTo>
                    <a:pt x="1125221" y="290583"/>
                    <a:pt x="1133412" y="282408"/>
                    <a:pt x="1133412" y="272318"/>
                  </a:cubicBezTo>
                  <a:cubicBezTo>
                    <a:pt x="1133285" y="262406"/>
                    <a:pt x="1125284" y="254383"/>
                    <a:pt x="1115378" y="254244"/>
                  </a:cubicBezTo>
                  <a:close/>
                  <a:moveTo>
                    <a:pt x="1069404" y="25748"/>
                  </a:moveTo>
                  <a:cubicBezTo>
                    <a:pt x="1059307" y="25748"/>
                    <a:pt x="1051116" y="33922"/>
                    <a:pt x="1051116" y="44012"/>
                  </a:cubicBezTo>
                  <a:cubicBezTo>
                    <a:pt x="1051116" y="54102"/>
                    <a:pt x="1059307" y="62277"/>
                    <a:pt x="1069404" y="62277"/>
                  </a:cubicBezTo>
                  <a:cubicBezTo>
                    <a:pt x="1079500" y="62277"/>
                    <a:pt x="1087692" y="54102"/>
                    <a:pt x="1087692" y="44012"/>
                  </a:cubicBezTo>
                  <a:cubicBezTo>
                    <a:pt x="1087565" y="34100"/>
                    <a:pt x="1079564" y="26078"/>
                    <a:pt x="1069658" y="25938"/>
                  </a:cubicBezTo>
                  <a:close/>
                  <a:moveTo>
                    <a:pt x="1069404" y="117070"/>
                  </a:moveTo>
                  <a:cubicBezTo>
                    <a:pt x="1059307" y="117070"/>
                    <a:pt x="1051116" y="125245"/>
                    <a:pt x="1051116" y="135335"/>
                  </a:cubicBezTo>
                  <a:cubicBezTo>
                    <a:pt x="1051116" y="145424"/>
                    <a:pt x="1059307" y="153599"/>
                    <a:pt x="1069404" y="153599"/>
                  </a:cubicBezTo>
                  <a:cubicBezTo>
                    <a:pt x="1079500" y="153599"/>
                    <a:pt x="1087692" y="145424"/>
                    <a:pt x="1087692" y="135335"/>
                  </a:cubicBezTo>
                  <a:cubicBezTo>
                    <a:pt x="1087692" y="125346"/>
                    <a:pt x="1079627" y="117210"/>
                    <a:pt x="1069658" y="117070"/>
                  </a:cubicBezTo>
                  <a:close/>
                  <a:moveTo>
                    <a:pt x="1160844" y="299715"/>
                  </a:moveTo>
                  <a:cubicBezTo>
                    <a:pt x="1150748" y="299715"/>
                    <a:pt x="1142556" y="307890"/>
                    <a:pt x="1142556" y="317979"/>
                  </a:cubicBezTo>
                  <a:cubicBezTo>
                    <a:pt x="1142556" y="328069"/>
                    <a:pt x="1150748" y="336244"/>
                    <a:pt x="1160844" y="336244"/>
                  </a:cubicBezTo>
                  <a:lnTo>
                    <a:pt x="1162495" y="336244"/>
                  </a:lnTo>
                  <a:cubicBezTo>
                    <a:pt x="1167512" y="327790"/>
                    <a:pt x="1172528" y="319330"/>
                    <a:pt x="1177544" y="310876"/>
                  </a:cubicBezTo>
                  <a:cubicBezTo>
                    <a:pt x="1174750" y="304255"/>
                    <a:pt x="1168274" y="299892"/>
                    <a:pt x="1161098" y="299715"/>
                  </a:cubicBezTo>
                  <a:close/>
                  <a:moveTo>
                    <a:pt x="1160844" y="208392"/>
                  </a:moveTo>
                  <a:cubicBezTo>
                    <a:pt x="1150748" y="208392"/>
                    <a:pt x="1142556" y="216567"/>
                    <a:pt x="1142556" y="226657"/>
                  </a:cubicBezTo>
                  <a:cubicBezTo>
                    <a:pt x="1142556" y="236747"/>
                    <a:pt x="1150748" y="244921"/>
                    <a:pt x="1160844" y="244921"/>
                  </a:cubicBezTo>
                  <a:cubicBezTo>
                    <a:pt x="1170940" y="244921"/>
                    <a:pt x="1179132" y="236747"/>
                    <a:pt x="1179132" y="226657"/>
                  </a:cubicBezTo>
                  <a:cubicBezTo>
                    <a:pt x="1179132" y="216669"/>
                    <a:pt x="1171067" y="208532"/>
                    <a:pt x="1161098" y="208392"/>
                  </a:cubicBezTo>
                  <a:close/>
                  <a:moveTo>
                    <a:pt x="1115124" y="162731"/>
                  </a:moveTo>
                  <a:cubicBezTo>
                    <a:pt x="1105027" y="162731"/>
                    <a:pt x="1096836" y="170906"/>
                    <a:pt x="1096836" y="180996"/>
                  </a:cubicBezTo>
                  <a:cubicBezTo>
                    <a:pt x="1096836" y="191086"/>
                    <a:pt x="1105027" y="199260"/>
                    <a:pt x="1115124" y="199260"/>
                  </a:cubicBezTo>
                  <a:cubicBezTo>
                    <a:pt x="1125221" y="199260"/>
                    <a:pt x="1133412" y="191086"/>
                    <a:pt x="1133412" y="180996"/>
                  </a:cubicBezTo>
                  <a:cubicBezTo>
                    <a:pt x="1133412" y="171007"/>
                    <a:pt x="1125411" y="162871"/>
                    <a:pt x="1115378" y="162731"/>
                  </a:cubicBezTo>
                  <a:close/>
                  <a:moveTo>
                    <a:pt x="1115124" y="71409"/>
                  </a:moveTo>
                  <a:cubicBezTo>
                    <a:pt x="1105027" y="71409"/>
                    <a:pt x="1096836" y="79584"/>
                    <a:pt x="1096836" y="89673"/>
                  </a:cubicBezTo>
                  <a:cubicBezTo>
                    <a:pt x="1096836" y="99763"/>
                    <a:pt x="1105027" y="107938"/>
                    <a:pt x="1115124" y="107938"/>
                  </a:cubicBezTo>
                  <a:cubicBezTo>
                    <a:pt x="1125221" y="107938"/>
                    <a:pt x="1133412" y="99763"/>
                    <a:pt x="1133412" y="89673"/>
                  </a:cubicBezTo>
                  <a:cubicBezTo>
                    <a:pt x="1133412" y="79685"/>
                    <a:pt x="1125411" y="71548"/>
                    <a:pt x="1115378" y="71409"/>
                  </a:cubicBezTo>
                  <a:close/>
                  <a:moveTo>
                    <a:pt x="1160844" y="117070"/>
                  </a:moveTo>
                  <a:cubicBezTo>
                    <a:pt x="1150748" y="117070"/>
                    <a:pt x="1142556" y="125245"/>
                    <a:pt x="1142556" y="135335"/>
                  </a:cubicBezTo>
                  <a:cubicBezTo>
                    <a:pt x="1142556" y="145424"/>
                    <a:pt x="1150748" y="153599"/>
                    <a:pt x="1160844" y="153599"/>
                  </a:cubicBezTo>
                  <a:cubicBezTo>
                    <a:pt x="1170940" y="153599"/>
                    <a:pt x="1179132" y="145424"/>
                    <a:pt x="1179132" y="135335"/>
                  </a:cubicBezTo>
                  <a:cubicBezTo>
                    <a:pt x="1179132" y="125346"/>
                    <a:pt x="1171067" y="117210"/>
                    <a:pt x="1161098" y="117070"/>
                  </a:cubicBezTo>
                  <a:close/>
                  <a:moveTo>
                    <a:pt x="749364" y="619343"/>
                  </a:moveTo>
                  <a:cubicBezTo>
                    <a:pt x="739267" y="619343"/>
                    <a:pt x="731076" y="627518"/>
                    <a:pt x="731076" y="637607"/>
                  </a:cubicBezTo>
                  <a:cubicBezTo>
                    <a:pt x="731076" y="640747"/>
                    <a:pt x="731965" y="643822"/>
                    <a:pt x="733489" y="646549"/>
                  </a:cubicBezTo>
                  <a:cubicBezTo>
                    <a:pt x="743776" y="647057"/>
                    <a:pt x="754190" y="647310"/>
                    <a:pt x="764794" y="647374"/>
                  </a:cubicBezTo>
                  <a:cubicBezTo>
                    <a:pt x="770192" y="638850"/>
                    <a:pt x="767652" y="627568"/>
                    <a:pt x="759143" y="622171"/>
                  </a:cubicBezTo>
                  <a:cubicBezTo>
                    <a:pt x="756222" y="620326"/>
                    <a:pt x="752793" y="619349"/>
                    <a:pt x="749364" y="619343"/>
                  </a:cubicBezTo>
                  <a:close/>
                  <a:moveTo>
                    <a:pt x="749364" y="436698"/>
                  </a:moveTo>
                  <a:cubicBezTo>
                    <a:pt x="739267" y="436698"/>
                    <a:pt x="731076" y="444873"/>
                    <a:pt x="731076" y="454963"/>
                  </a:cubicBezTo>
                  <a:cubicBezTo>
                    <a:pt x="731076" y="465053"/>
                    <a:pt x="739267" y="473227"/>
                    <a:pt x="749364" y="473227"/>
                  </a:cubicBezTo>
                  <a:cubicBezTo>
                    <a:pt x="759461" y="473227"/>
                    <a:pt x="767652" y="465053"/>
                    <a:pt x="767652" y="454963"/>
                  </a:cubicBezTo>
                  <a:cubicBezTo>
                    <a:pt x="767652" y="444974"/>
                    <a:pt x="759587" y="436838"/>
                    <a:pt x="749618" y="436698"/>
                  </a:cubicBezTo>
                  <a:close/>
                  <a:moveTo>
                    <a:pt x="749364" y="528021"/>
                  </a:moveTo>
                  <a:cubicBezTo>
                    <a:pt x="739204" y="527983"/>
                    <a:pt x="731012" y="536164"/>
                    <a:pt x="730949" y="546285"/>
                  </a:cubicBezTo>
                  <a:cubicBezTo>
                    <a:pt x="730886" y="556407"/>
                    <a:pt x="739077" y="564638"/>
                    <a:pt x="749237" y="564676"/>
                  </a:cubicBezTo>
                  <a:cubicBezTo>
                    <a:pt x="759397" y="564714"/>
                    <a:pt x="767588" y="556533"/>
                    <a:pt x="767652" y="546412"/>
                  </a:cubicBezTo>
                  <a:cubicBezTo>
                    <a:pt x="767652" y="546367"/>
                    <a:pt x="767652" y="546330"/>
                    <a:pt x="767652" y="546285"/>
                  </a:cubicBezTo>
                  <a:cubicBezTo>
                    <a:pt x="767652" y="536297"/>
                    <a:pt x="759587" y="528160"/>
                    <a:pt x="749618" y="528021"/>
                  </a:cubicBezTo>
                  <a:close/>
                  <a:moveTo>
                    <a:pt x="703644" y="25748"/>
                  </a:moveTo>
                  <a:cubicBezTo>
                    <a:pt x="693548" y="25748"/>
                    <a:pt x="685356" y="33922"/>
                    <a:pt x="685356" y="44012"/>
                  </a:cubicBezTo>
                  <a:cubicBezTo>
                    <a:pt x="685356" y="54102"/>
                    <a:pt x="693548" y="62277"/>
                    <a:pt x="703644" y="62277"/>
                  </a:cubicBezTo>
                  <a:cubicBezTo>
                    <a:pt x="713740" y="62277"/>
                    <a:pt x="721932" y="54102"/>
                    <a:pt x="721932" y="44012"/>
                  </a:cubicBezTo>
                  <a:cubicBezTo>
                    <a:pt x="721805" y="34100"/>
                    <a:pt x="713804" y="26078"/>
                    <a:pt x="703898" y="25938"/>
                  </a:cubicBezTo>
                  <a:close/>
                  <a:moveTo>
                    <a:pt x="749364" y="162731"/>
                  </a:moveTo>
                  <a:cubicBezTo>
                    <a:pt x="739267" y="162731"/>
                    <a:pt x="731076" y="170906"/>
                    <a:pt x="731076" y="180996"/>
                  </a:cubicBezTo>
                  <a:cubicBezTo>
                    <a:pt x="731076" y="191086"/>
                    <a:pt x="739267" y="199260"/>
                    <a:pt x="749364" y="199260"/>
                  </a:cubicBezTo>
                  <a:cubicBezTo>
                    <a:pt x="759461" y="199260"/>
                    <a:pt x="767652" y="191086"/>
                    <a:pt x="767652" y="180996"/>
                  </a:cubicBezTo>
                  <a:cubicBezTo>
                    <a:pt x="767652" y="171007"/>
                    <a:pt x="759587" y="162871"/>
                    <a:pt x="749618" y="162731"/>
                  </a:cubicBezTo>
                  <a:close/>
                  <a:moveTo>
                    <a:pt x="749364" y="345376"/>
                  </a:moveTo>
                  <a:cubicBezTo>
                    <a:pt x="739267" y="345376"/>
                    <a:pt x="731076" y="353551"/>
                    <a:pt x="731076" y="363640"/>
                  </a:cubicBezTo>
                  <a:cubicBezTo>
                    <a:pt x="731076" y="373730"/>
                    <a:pt x="739267" y="381905"/>
                    <a:pt x="749364" y="381905"/>
                  </a:cubicBezTo>
                  <a:cubicBezTo>
                    <a:pt x="759461" y="381905"/>
                    <a:pt x="767652" y="373730"/>
                    <a:pt x="767652" y="363640"/>
                  </a:cubicBezTo>
                  <a:cubicBezTo>
                    <a:pt x="767652" y="353652"/>
                    <a:pt x="759587" y="345515"/>
                    <a:pt x="749618" y="345376"/>
                  </a:cubicBezTo>
                  <a:close/>
                  <a:moveTo>
                    <a:pt x="749364" y="71409"/>
                  </a:moveTo>
                  <a:cubicBezTo>
                    <a:pt x="739267" y="71409"/>
                    <a:pt x="731076" y="79584"/>
                    <a:pt x="731076" y="89673"/>
                  </a:cubicBezTo>
                  <a:cubicBezTo>
                    <a:pt x="731076" y="99763"/>
                    <a:pt x="739267" y="107938"/>
                    <a:pt x="749364" y="107938"/>
                  </a:cubicBezTo>
                  <a:cubicBezTo>
                    <a:pt x="759461" y="107938"/>
                    <a:pt x="767652" y="99763"/>
                    <a:pt x="767652" y="89673"/>
                  </a:cubicBezTo>
                  <a:cubicBezTo>
                    <a:pt x="767652" y="79685"/>
                    <a:pt x="759587" y="71548"/>
                    <a:pt x="749618" y="71409"/>
                  </a:cubicBezTo>
                  <a:close/>
                  <a:moveTo>
                    <a:pt x="703644" y="117070"/>
                  </a:moveTo>
                  <a:cubicBezTo>
                    <a:pt x="693548" y="117070"/>
                    <a:pt x="685356" y="125245"/>
                    <a:pt x="685356" y="135335"/>
                  </a:cubicBezTo>
                  <a:cubicBezTo>
                    <a:pt x="685356" y="145424"/>
                    <a:pt x="693548" y="153599"/>
                    <a:pt x="703644" y="153599"/>
                  </a:cubicBezTo>
                  <a:cubicBezTo>
                    <a:pt x="713740" y="153599"/>
                    <a:pt x="721932" y="145424"/>
                    <a:pt x="721932" y="135335"/>
                  </a:cubicBezTo>
                  <a:cubicBezTo>
                    <a:pt x="721932" y="125346"/>
                    <a:pt x="713867" y="117210"/>
                    <a:pt x="703898" y="117070"/>
                  </a:cubicBezTo>
                  <a:close/>
                  <a:moveTo>
                    <a:pt x="749364" y="254054"/>
                  </a:moveTo>
                  <a:cubicBezTo>
                    <a:pt x="739267" y="254054"/>
                    <a:pt x="731076" y="262228"/>
                    <a:pt x="731076" y="272318"/>
                  </a:cubicBezTo>
                  <a:cubicBezTo>
                    <a:pt x="731076" y="282408"/>
                    <a:pt x="739267" y="290583"/>
                    <a:pt x="749364" y="290583"/>
                  </a:cubicBezTo>
                  <a:cubicBezTo>
                    <a:pt x="759461" y="290583"/>
                    <a:pt x="767652" y="282408"/>
                    <a:pt x="767652" y="272318"/>
                  </a:cubicBezTo>
                  <a:cubicBezTo>
                    <a:pt x="767525" y="262406"/>
                    <a:pt x="759524" y="254383"/>
                    <a:pt x="749618" y="254244"/>
                  </a:cubicBezTo>
                  <a:close/>
                  <a:moveTo>
                    <a:pt x="703644" y="482359"/>
                  </a:moveTo>
                  <a:cubicBezTo>
                    <a:pt x="693548" y="482359"/>
                    <a:pt x="685356" y="490534"/>
                    <a:pt x="685356" y="500624"/>
                  </a:cubicBezTo>
                  <a:cubicBezTo>
                    <a:pt x="685356" y="510714"/>
                    <a:pt x="693548" y="518888"/>
                    <a:pt x="703644" y="518888"/>
                  </a:cubicBezTo>
                  <a:cubicBezTo>
                    <a:pt x="713740" y="518888"/>
                    <a:pt x="721932" y="510714"/>
                    <a:pt x="721932" y="500624"/>
                  </a:cubicBezTo>
                  <a:cubicBezTo>
                    <a:pt x="721805" y="490712"/>
                    <a:pt x="713804" y="482689"/>
                    <a:pt x="703898" y="482550"/>
                  </a:cubicBezTo>
                  <a:close/>
                  <a:moveTo>
                    <a:pt x="657924" y="71409"/>
                  </a:moveTo>
                  <a:cubicBezTo>
                    <a:pt x="647827" y="71409"/>
                    <a:pt x="639636" y="79584"/>
                    <a:pt x="639636" y="89673"/>
                  </a:cubicBezTo>
                  <a:cubicBezTo>
                    <a:pt x="639636" y="99763"/>
                    <a:pt x="647827" y="107938"/>
                    <a:pt x="657924" y="107938"/>
                  </a:cubicBezTo>
                  <a:cubicBezTo>
                    <a:pt x="668020" y="107938"/>
                    <a:pt x="676212" y="99763"/>
                    <a:pt x="676212" y="89673"/>
                  </a:cubicBezTo>
                  <a:cubicBezTo>
                    <a:pt x="676212" y="79685"/>
                    <a:pt x="668211" y="71548"/>
                    <a:pt x="658178" y="71409"/>
                  </a:cubicBezTo>
                  <a:close/>
                  <a:moveTo>
                    <a:pt x="886524" y="117070"/>
                  </a:moveTo>
                  <a:cubicBezTo>
                    <a:pt x="876427" y="117070"/>
                    <a:pt x="868236" y="125245"/>
                    <a:pt x="868236" y="135335"/>
                  </a:cubicBezTo>
                  <a:cubicBezTo>
                    <a:pt x="868236" y="145424"/>
                    <a:pt x="876427" y="153599"/>
                    <a:pt x="886524" y="153599"/>
                  </a:cubicBezTo>
                  <a:cubicBezTo>
                    <a:pt x="896620" y="153599"/>
                    <a:pt x="904812" y="145424"/>
                    <a:pt x="904812" y="135335"/>
                  </a:cubicBezTo>
                  <a:cubicBezTo>
                    <a:pt x="904812" y="125346"/>
                    <a:pt x="896811" y="117210"/>
                    <a:pt x="886778" y="117070"/>
                  </a:cubicBezTo>
                  <a:close/>
                  <a:moveTo>
                    <a:pt x="657924" y="162731"/>
                  </a:moveTo>
                  <a:cubicBezTo>
                    <a:pt x="647827" y="162731"/>
                    <a:pt x="639636" y="170906"/>
                    <a:pt x="639636" y="180996"/>
                  </a:cubicBezTo>
                  <a:cubicBezTo>
                    <a:pt x="639636" y="191086"/>
                    <a:pt x="647827" y="199260"/>
                    <a:pt x="657924" y="199260"/>
                  </a:cubicBezTo>
                  <a:cubicBezTo>
                    <a:pt x="668020" y="199260"/>
                    <a:pt x="676212" y="191086"/>
                    <a:pt x="676212" y="180996"/>
                  </a:cubicBezTo>
                  <a:cubicBezTo>
                    <a:pt x="676212" y="171007"/>
                    <a:pt x="668211" y="162871"/>
                    <a:pt x="658178" y="162731"/>
                  </a:cubicBezTo>
                  <a:close/>
                  <a:moveTo>
                    <a:pt x="657924" y="345376"/>
                  </a:moveTo>
                  <a:cubicBezTo>
                    <a:pt x="647827" y="345376"/>
                    <a:pt x="639636" y="353551"/>
                    <a:pt x="639636" y="363640"/>
                  </a:cubicBezTo>
                  <a:cubicBezTo>
                    <a:pt x="639636" y="373730"/>
                    <a:pt x="647827" y="381905"/>
                    <a:pt x="657924" y="381905"/>
                  </a:cubicBezTo>
                  <a:cubicBezTo>
                    <a:pt x="668020" y="381905"/>
                    <a:pt x="676212" y="373730"/>
                    <a:pt x="676212" y="363640"/>
                  </a:cubicBezTo>
                  <a:cubicBezTo>
                    <a:pt x="676212" y="353652"/>
                    <a:pt x="668211" y="345515"/>
                    <a:pt x="658178" y="345376"/>
                  </a:cubicBezTo>
                  <a:close/>
                  <a:moveTo>
                    <a:pt x="703644" y="391037"/>
                  </a:moveTo>
                  <a:cubicBezTo>
                    <a:pt x="693548" y="391037"/>
                    <a:pt x="685356" y="399212"/>
                    <a:pt x="685356" y="409302"/>
                  </a:cubicBezTo>
                  <a:cubicBezTo>
                    <a:pt x="685356" y="419391"/>
                    <a:pt x="693548" y="427566"/>
                    <a:pt x="703644" y="427566"/>
                  </a:cubicBezTo>
                  <a:cubicBezTo>
                    <a:pt x="713740" y="427566"/>
                    <a:pt x="721932" y="419391"/>
                    <a:pt x="721932" y="409302"/>
                  </a:cubicBezTo>
                  <a:cubicBezTo>
                    <a:pt x="721932" y="399313"/>
                    <a:pt x="713867" y="391177"/>
                    <a:pt x="703898" y="391037"/>
                  </a:cubicBezTo>
                  <a:close/>
                  <a:moveTo>
                    <a:pt x="703644" y="573682"/>
                  </a:moveTo>
                  <a:cubicBezTo>
                    <a:pt x="693548" y="573682"/>
                    <a:pt x="685356" y="581856"/>
                    <a:pt x="685356" y="591946"/>
                  </a:cubicBezTo>
                  <a:cubicBezTo>
                    <a:pt x="685356" y="602036"/>
                    <a:pt x="693548" y="610211"/>
                    <a:pt x="703644" y="610211"/>
                  </a:cubicBezTo>
                  <a:cubicBezTo>
                    <a:pt x="713740" y="610211"/>
                    <a:pt x="721932" y="602036"/>
                    <a:pt x="721932" y="591946"/>
                  </a:cubicBezTo>
                  <a:cubicBezTo>
                    <a:pt x="721932" y="581958"/>
                    <a:pt x="713867" y="573821"/>
                    <a:pt x="703898" y="573682"/>
                  </a:cubicBezTo>
                  <a:close/>
                  <a:moveTo>
                    <a:pt x="703644" y="208392"/>
                  </a:moveTo>
                  <a:cubicBezTo>
                    <a:pt x="693548" y="208392"/>
                    <a:pt x="685356" y="216567"/>
                    <a:pt x="685356" y="226657"/>
                  </a:cubicBezTo>
                  <a:cubicBezTo>
                    <a:pt x="685356" y="236747"/>
                    <a:pt x="693548" y="244921"/>
                    <a:pt x="703644" y="244921"/>
                  </a:cubicBezTo>
                  <a:cubicBezTo>
                    <a:pt x="713740" y="244921"/>
                    <a:pt x="721932" y="236747"/>
                    <a:pt x="721932" y="226657"/>
                  </a:cubicBezTo>
                  <a:cubicBezTo>
                    <a:pt x="721932" y="216669"/>
                    <a:pt x="713867" y="208532"/>
                    <a:pt x="703898" y="208392"/>
                  </a:cubicBezTo>
                  <a:close/>
                  <a:moveTo>
                    <a:pt x="703644" y="299715"/>
                  </a:moveTo>
                  <a:cubicBezTo>
                    <a:pt x="693548" y="299715"/>
                    <a:pt x="685356" y="307890"/>
                    <a:pt x="685356" y="317979"/>
                  </a:cubicBezTo>
                  <a:cubicBezTo>
                    <a:pt x="685356" y="328069"/>
                    <a:pt x="693548" y="336244"/>
                    <a:pt x="703644" y="336244"/>
                  </a:cubicBezTo>
                  <a:cubicBezTo>
                    <a:pt x="713740" y="336244"/>
                    <a:pt x="721932" y="328069"/>
                    <a:pt x="721932" y="317979"/>
                  </a:cubicBezTo>
                  <a:cubicBezTo>
                    <a:pt x="721932" y="307991"/>
                    <a:pt x="713867" y="299854"/>
                    <a:pt x="703898" y="299715"/>
                  </a:cubicBezTo>
                  <a:close/>
                  <a:moveTo>
                    <a:pt x="795084" y="573682"/>
                  </a:moveTo>
                  <a:cubicBezTo>
                    <a:pt x="784987" y="573682"/>
                    <a:pt x="776796" y="581856"/>
                    <a:pt x="776796" y="591946"/>
                  </a:cubicBezTo>
                  <a:cubicBezTo>
                    <a:pt x="776796" y="602036"/>
                    <a:pt x="784987" y="610211"/>
                    <a:pt x="795084" y="610211"/>
                  </a:cubicBezTo>
                  <a:cubicBezTo>
                    <a:pt x="805180" y="610211"/>
                    <a:pt x="813372" y="602036"/>
                    <a:pt x="813372" y="591946"/>
                  </a:cubicBezTo>
                  <a:cubicBezTo>
                    <a:pt x="813372" y="581958"/>
                    <a:pt x="805371" y="573821"/>
                    <a:pt x="795338" y="573682"/>
                  </a:cubicBezTo>
                  <a:close/>
                  <a:moveTo>
                    <a:pt x="657924" y="254054"/>
                  </a:moveTo>
                  <a:cubicBezTo>
                    <a:pt x="647827" y="254054"/>
                    <a:pt x="639636" y="262228"/>
                    <a:pt x="639636" y="272318"/>
                  </a:cubicBezTo>
                  <a:cubicBezTo>
                    <a:pt x="639636" y="282408"/>
                    <a:pt x="647827" y="290583"/>
                    <a:pt x="657924" y="290583"/>
                  </a:cubicBezTo>
                  <a:cubicBezTo>
                    <a:pt x="668020" y="290583"/>
                    <a:pt x="676212" y="282408"/>
                    <a:pt x="676212" y="272318"/>
                  </a:cubicBezTo>
                  <a:cubicBezTo>
                    <a:pt x="676085" y="262406"/>
                    <a:pt x="668084" y="254383"/>
                    <a:pt x="658178" y="254244"/>
                  </a:cubicBezTo>
                  <a:close/>
                  <a:moveTo>
                    <a:pt x="840804" y="162731"/>
                  </a:moveTo>
                  <a:cubicBezTo>
                    <a:pt x="830707" y="162731"/>
                    <a:pt x="822516" y="170906"/>
                    <a:pt x="822516" y="180996"/>
                  </a:cubicBezTo>
                  <a:cubicBezTo>
                    <a:pt x="822516" y="191086"/>
                    <a:pt x="830707" y="199260"/>
                    <a:pt x="840804" y="199260"/>
                  </a:cubicBezTo>
                  <a:cubicBezTo>
                    <a:pt x="850900" y="199260"/>
                    <a:pt x="859092" y="191086"/>
                    <a:pt x="859092" y="180996"/>
                  </a:cubicBezTo>
                  <a:cubicBezTo>
                    <a:pt x="859092" y="171007"/>
                    <a:pt x="851027" y="162871"/>
                    <a:pt x="841058" y="162731"/>
                  </a:cubicBezTo>
                  <a:close/>
                  <a:moveTo>
                    <a:pt x="840804" y="71409"/>
                  </a:moveTo>
                  <a:cubicBezTo>
                    <a:pt x="830707" y="71409"/>
                    <a:pt x="822516" y="79584"/>
                    <a:pt x="822516" y="89673"/>
                  </a:cubicBezTo>
                  <a:cubicBezTo>
                    <a:pt x="822516" y="99763"/>
                    <a:pt x="830707" y="107938"/>
                    <a:pt x="840804" y="107938"/>
                  </a:cubicBezTo>
                  <a:cubicBezTo>
                    <a:pt x="850900" y="107938"/>
                    <a:pt x="859092" y="99763"/>
                    <a:pt x="859092" y="89673"/>
                  </a:cubicBezTo>
                  <a:cubicBezTo>
                    <a:pt x="859092" y="79685"/>
                    <a:pt x="851027" y="71548"/>
                    <a:pt x="841058" y="71409"/>
                  </a:cubicBezTo>
                  <a:close/>
                  <a:moveTo>
                    <a:pt x="840804" y="345376"/>
                  </a:moveTo>
                  <a:cubicBezTo>
                    <a:pt x="830707" y="345376"/>
                    <a:pt x="822516" y="353551"/>
                    <a:pt x="822516" y="363640"/>
                  </a:cubicBezTo>
                  <a:cubicBezTo>
                    <a:pt x="822516" y="373730"/>
                    <a:pt x="830707" y="381905"/>
                    <a:pt x="840804" y="381905"/>
                  </a:cubicBezTo>
                  <a:cubicBezTo>
                    <a:pt x="850900" y="381905"/>
                    <a:pt x="859092" y="373730"/>
                    <a:pt x="859092" y="363640"/>
                  </a:cubicBezTo>
                  <a:cubicBezTo>
                    <a:pt x="859092" y="353652"/>
                    <a:pt x="851027" y="345515"/>
                    <a:pt x="841058" y="345376"/>
                  </a:cubicBezTo>
                  <a:close/>
                  <a:moveTo>
                    <a:pt x="886524" y="573682"/>
                  </a:moveTo>
                  <a:cubicBezTo>
                    <a:pt x="876427" y="573682"/>
                    <a:pt x="868236" y="581856"/>
                    <a:pt x="868236" y="591946"/>
                  </a:cubicBezTo>
                  <a:cubicBezTo>
                    <a:pt x="868236" y="602036"/>
                    <a:pt x="876427" y="610211"/>
                    <a:pt x="886524" y="610211"/>
                  </a:cubicBezTo>
                  <a:cubicBezTo>
                    <a:pt x="896620" y="610211"/>
                    <a:pt x="904812" y="602036"/>
                    <a:pt x="904812" y="591946"/>
                  </a:cubicBezTo>
                  <a:cubicBezTo>
                    <a:pt x="904812" y="581958"/>
                    <a:pt x="896811" y="573821"/>
                    <a:pt x="886778" y="573682"/>
                  </a:cubicBezTo>
                  <a:close/>
                  <a:moveTo>
                    <a:pt x="840804" y="254054"/>
                  </a:moveTo>
                  <a:cubicBezTo>
                    <a:pt x="830707" y="254054"/>
                    <a:pt x="822516" y="262228"/>
                    <a:pt x="822516" y="272318"/>
                  </a:cubicBezTo>
                  <a:cubicBezTo>
                    <a:pt x="822516" y="282408"/>
                    <a:pt x="830707" y="290583"/>
                    <a:pt x="840804" y="290583"/>
                  </a:cubicBezTo>
                  <a:cubicBezTo>
                    <a:pt x="850900" y="290583"/>
                    <a:pt x="859092" y="282408"/>
                    <a:pt x="859092" y="272318"/>
                  </a:cubicBezTo>
                  <a:cubicBezTo>
                    <a:pt x="858965" y="262406"/>
                    <a:pt x="850964" y="254383"/>
                    <a:pt x="841058" y="254244"/>
                  </a:cubicBezTo>
                  <a:close/>
                  <a:moveTo>
                    <a:pt x="886524" y="208392"/>
                  </a:moveTo>
                  <a:cubicBezTo>
                    <a:pt x="876427" y="208392"/>
                    <a:pt x="868236" y="216567"/>
                    <a:pt x="868236" y="226657"/>
                  </a:cubicBezTo>
                  <a:cubicBezTo>
                    <a:pt x="868236" y="236747"/>
                    <a:pt x="876427" y="244921"/>
                    <a:pt x="886524" y="244921"/>
                  </a:cubicBezTo>
                  <a:cubicBezTo>
                    <a:pt x="896620" y="244921"/>
                    <a:pt x="904812" y="236747"/>
                    <a:pt x="904812" y="226657"/>
                  </a:cubicBezTo>
                  <a:cubicBezTo>
                    <a:pt x="904812" y="216669"/>
                    <a:pt x="896811" y="208532"/>
                    <a:pt x="886778" y="208392"/>
                  </a:cubicBezTo>
                  <a:close/>
                  <a:moveTo>
                    <a:pt x="886524" y="299715"/>
                  </a:moveTo>
                  <a:cubicBezTo>
                    <a:pt x="876427" y="299715"/>
                    <a:pt x="868236" y="307890"/>
                    <a:pt x="868236" y="317979"/>
                  </a:cubicBezTo>
                  <a:cubicBezTo>
                    <a:pt x="868236" y="328069"/>
                    <a:pt x="876427" y="336244"/>
                    <a:pt x="886524" y="336244"/>
                  </a:cubicBezTo>
                  <a:cubicBezTo>
                    <a:pt x="896620" y="336244"/>
                    <a:pt x="904812" y="328069"/>
                    <a:pt x="904812" y="317979"/>
                  </a:cubicBezTo>
                  <a:cubicBezTo>
                    <a:pt x="904812" y="307991"/>
                    <a:pt x="896811" y="299854"/>
                    <a:pt x="886778" y="299715"/>
                  </a:cubicBezTo>
                  <a:close/>
                  <a:moveTo>
                    <a:pt x="886524" y="391037"/>
                  </a:moveTo>
                  <a:cubicBezTo>
                    <a:pt x="876427" y="391037"/>
                    <a:pt x="868236" y="399212"/>
                    <a:pt x="868236" y="409302"/>
                  </a:cubicBezTo>
                  <a:cubicBezTo>
                    <a:pt x="868236" y="419391"/>
                    <a:pt x="876427" y="427566"/>
                    <a:pt x="886524" y="427566"/>
                  </a:cubicBezTo>
                  <a:cubicBezTo>
                    <a:pt x="896620" y="427566"/>
                    <a:pt x="904812" y="419391"/>
                    <a:pt x="904812" y="409302"/>
                  </a:cubicBezTo>
                  <a:cubicBezTo>
                    <a:pt x="904812" y="399313"/>
                    <a:pt x="896811" y="391177"/>
                    <a:pt x="886778" y="391037"/>
                  </a:cubicBezTo>
                  <a:close/>
                  <a:moveTo>
                    <a:pt x="886524" y="482359"/>
                  </a:moveTo>
                  <a:cubicBezTo>
                    <a:pt x="876427" y="482359"/>
                    <a:pt x="868236" y="490534"/>
                    <a:pt x="868236" y="500624"/>
                  </a:cubicBezTo>
                  <a:cubicBezTo>
                    <a:pt x="868236" y="510714"/>
                    <a:pt x="876427" y="518888"/>
                    <a:pt x="886524" y="518888"/>
                  </a:cubicBezTo>
                  <a:cubicBezTo>
                    <a:pt x="896620" y="518888"/>
                    <a:pt x="904812" y="510714"/>
                    <a:pt x="904812" y="500624"/>
                  </a:cubicBezTo>
                  <a:cubicBezTo>
                    <a:pt x="904685" y="490712"/>
                    <a:pt x="896684" y="482689"/>
                    <a:pt x="886778" y="482550"/>
                  </a:cubicBezTo>
                  <a:close/>
                  <a:moveTo>
                    <a:pt x="795084" y="391037"/>
                  </a:moveTo>
                  <a:cubicBezTo>
                    <a:pt x="784987" y="391037"/>
                    <a:pt x="776796" y="399212"/>
                    <a:pt x="776796" y="409302"/>
                  </a:cubicBezTo>
                  <a:cubicBezTo>
                    <a:pt x="776796" y="419391"/>
                    <a:pt x="784987" y="427566"/>
                    <a:pt x="795084" y="427566"/>
                  </a:cubicBezTo>
                  <a:cubicBezTo>
                    <a:pt x="805180" y="427566"/>
                    <a:pt x="813372" y="419391"/>
                    <a:pt x="813372" y="409302"/>
                  </a:cubicBezTo>
                  <a:cubicBezTo>
                    <a:pt x="813372" y="399313"/>
                    <a:pt x="805371" y="391177"/>
                    <a:pt x="795338" y="391037"/>
                  </a:cubicBezTo>
                  <a:close/>
                  <a:moveTo>
                    <a:pt x="795084" y="299715"/>
                  </a:moveTo>
                  <a:cubicBezTo>
                    <a:pt x="784987" y="299715"/>
                    <a:pt x="776796" y="307890"/>
                    <a:pt x="776796" y="317979"/>
                  </a:cubicBezTo>
                  <a:cubicBezTo>
                    <a:pt x="776796" y="328069"/>
                    <a:pt x="784987" y="336244"/>
                    <a:pt x="795084" y="336244"/>
                  </a:cubicBezTo>
                  <a:cubicBezTo>
                    <a:pt x="805180" y="336244"/>
                    <a:pt x="813372" y="328069"/>
                    <a:pt x="813372" y="317979"/>
                  </a:cubicBezTo>
                  <a:cubicBezTo>
                    <a:pt x="813372" y="307991"/>
                    <a:pt x="805371" y="299854"/>
                    <a:pt x="795338" y="299715"/>
                  </a:cubicBezTo>
                  <a:close/>
                  <a:moveTo>
                    <a:pt x="840804" y="436698"/>
                  </a:moveTo>
                  <a:cubicBezTo>
                    <a:pt x="830707" y="436698"/>
                    <a:pt x="822516" y="444873"/>
                    <a:pt x="822516" y="454963"/>
                  </a:cubicBezTo>
                  <a:cubicBezTo>
                    <a:pt x="822516" y="465053"/>
                    <a:pt x="830707" y="473227"/>
                    <a:pt x="840804" y="473227"/>
                  </a:cubicBezTo>
                  <a:cubicBezTo>
                    <a:pt x="850900" y="473227"/>
                    <a:pt x="859092" y="465053"/>
                    <a:pt x="859092" y="454963"/>
                  </a:cubicBezTo>
                  <a:cubicBezTo>
                    <a:pt x="859092" y="444974"/>
                    <a:pt x="851027" y="436838"/>
                    <a:pt x="841058" y="436698"/>
                  </a:cubicBezTo>
                  <a:close/>
                  <a:moveTo>
                    <a:pt x="795084" y="208392"/>
                  </a:moveTo>
                  <a:cubicBezTo>
                    <a:pt x="784987" y="208392"/>
                    <a:pt x="776796" y="216567"/>
                    <a:pt x="776796" y="226657"/>
                  </a:cubicBezTo>
                  <a:cubicBezTo>
                    <a:pt x="776796" y="236747"/>
                    <a:pt x="784987" y="244921"/>
                    <a:pt x="795084" y="244921"/>
                  </a:cubicBezTo>
                  <a:cubicBezTo>
                    <a:pt x="805180" y="244921"/>
                    <a:pt x="813372" y="236747"/>
                    <a:pt x="813372" y="226657"/>
                  </a:cubicBezTo>
                  <a:cubicBezTo>
                    <a:pt x="813372" y="216669"/>
                    <a:pt x="805371" y="208532"/>
                    <a:pt x="795338" y="208392"/>
                  </a:cubicBezTo>
                  <a:close/>
                  <a:moveTo>
                    <a:pt x="795084" y="482359"/>
                  </a:moveTo>
                  <a:cubicBezTo>
                    <a:pt x="784987" y="482359"/>
                    <a:pt x="776796" y="490534"/>
                    <a:pt x="776796" y="500624"/>
                  </a:cubicBezTo>
                  <a:cubicBezTo>
                    <a:pt x="776796" y="510714"/>
                    <a:pt x="784987" y="518888"/>
                    <a:pt x="795084" y="518888"/>
                  </a:cubicBezTo>
                  <a:cubicBezTo>
                    <a:pt x="805180" y="518888"/>
                    <a:pt x="813372" y="510714"/>
                    <a:pt x="813372" y="500624"/>
                  </a:cubicBezTo>
                  <a:cubicBezTo>
                    <a:pt x="813245" y="490712"/>
                    <a:pt x="805244" y="482689"/>
                    <a:pt x="795338" y="482550"/>
                  </a:cubicBezTo>
                  <a:close/>
                  <a:moveTo>
                    <a:pt x="795084" y="117070"/>
                  </a:moveTo>
                  <a:cubicBezTo>
                    <a:pt x="784987" y="117070"/>
                    <a:pt x="776796" y="125245"/>
                    <a:pt x="776796" y="135335"/>
                  </a:cubicBezTo>
                  <a:cubicBezTo>
                    <a:pt x="776796" y="145424"/>
                    <a:pt x="784987" y="153599"/>
                    <a:pt x="795084" y="153599"/>
                  </a:cubicBezTo>
                  <a:cubicBezTo>
                    <a:pt x="805180" y="153599"/>
                    <a:pt x="813372" y="145424"/>
                    <a:pt x="813372" y="135335"/>
                  </a:cubicBezTo>
                  <a:cubicBezTo>
                    <a:pt x="813372" y="125346"/>
                    <a:pt x="805371" y="117210"/>
                    <a:pt x="795338" y="117070"/>
                  </a:cubicBezTo>
                  <a:close/>
                  <a:moveTo>
                    <a:pt x="840804" y="528021"/>
                  </a:moveTo>
                  <a:cubicBezTo>
                    <a:pt x="830644" y="527983"/>
                    <a:pt x="822452" y="536164"/>
                    <a:pt x="822389" y="546285"/>
                  </a:cubicBezTo>
                  <a:cubicBezTo>
                    <a:pt x="822325" y="556407"/>
                    <a:pt x="830517" y="564638"/>
                    <a:pt x="840677" y="564676"/>
                  </a:cubicBezTo>
                  <a:cubicBezTo>
                    <a:pt x="850837" y="564714"/>
                    <a:pt x="859028" y="556533"/>
                    <a:pt x="859092" y="546412"/>
                  </a:cubicBezTo>
                  <a:cubicBezTo>
                    <a:pt x="859092" y="546367"/>
                    <a:pt x="859092" y="546330"/>
                    <a:pt x="859092" y="546285"/>
                  </a:cubicBezTo>
                  <a:cubicBezTo>
                    <a:pt x="859092" y="536297"/>
                    <a:pt x="851027" y="528160"/>
                    <a:pt x="841058" y="528021"/>
                  </a:cubicBezTo>
                  <a:close/>
                  <a:moveTo>
                    <a:pt x="840804" y="619343"/>
                  </a:moveTo>
                  <a:cubicBezTo>
                    <a:pt x="830707" y="619343"/>
                    <a:pt x="822516" y="627518"/>
                    <a:pt x="822516" y="637607"/>
                  </a:cubicBezTo>
                  <a:cubicBezTo>
                    <a:pt x="822516" y="639148"/>
                    <a:pt x="822770" y="640683"/>
                    <a:pt x="823151" y="642174"/>
                  </a:cubicBezTo>
                  <a:cubicBezTo>
                    <a:pt x="835089" y="639814"/>
                    <a:pt x="846837" y="636701"/>
                    <a:pt x="858393" y="632851"/>
                  </a:cubicBezTo>
                  <a:cubicBezTo>
                    <a:pt x="856298" y="624994"/>
                    <a:pt x="849186" y="619489"/>
                    <a:pt x="841058" y="619343"/>
                  </a:cubicBezTo>
                  <a:close/>
                  <a:moveTo>
                    <a:pt x="795084" y="25748"/>
                  </a:moveTo>
                  <a:cubicBezTo>
                    <a:pt x="784987" y="25748"/>
                    <a:pt x="776796" y="33922"/>
                    <a:pt x="776796" y="44012"/>
                  </a:cubicBezTo>
                  <a:cubicBezTo>
                    <a:pt x="776796" y="54102"/>
                    <a:pt x="784987" y="62277"/>
                    <a:pt x="795084" y="62277"/>
                  </a:cubicBezTo>
                  <a:cubicBezTo>
                    <a:pt x="805180" y="62277"/>
                    <a:pt x="813372" y="54102"/>
                    <a:pt x="813372" y="44012"/>
                  </a:cubicBezTo>
                  <a:cubicBezTo>
                    <a:pt x="813245" y="34100"/>
                    <a:pt x="805244" y="26078"/>
                    <a:pt x="795338" y="25938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 flipH="1">
              <a:off x="1676047" y="1606642"/>
              <a:ext cx="679513" cy="456825"/>
            </a:xfrm>
            <a:custGeom>
              <a:avLst/>
              <a:gdLst/>
              <a:ahLst/>
              <a:cxnLst/>
              <a:rect l="l" t="t" r="r" b="b"/>
              <a:pathLst>
                <a:path w="1812035" h="1218201" extrusionOk="0">
                  <a:moveTo>
                    <a:pt x="877760" y="1218202"/>
                  </a:moveTo>
                  <a:cubicBezTo>
                    <a:pt x="1373442" y="1218202"/>
                    <a:pt x="1576959" y="444118"/>
                    <a:pt x="1812036" y="0"/>
                  </a:cubicBezTo>
                  <a:lnTo>
                    <a:pt x="0" y="0"/>
                  </a:lnTo>
                  <a:cubicBezTo>
                    <a:pt x="243967" y="601269"/>
                    <a:pt x="522922" y="1218202"/>
                    <a:pt x="877760" y="1218202"/>
                  </a:cubicBezTo>
                  <a:close/>
                </a:path>
              </a:pathLst>
            </a:custGeom>
            <a:gradFill>
              <a:gsLst>
                <a:gs pos="0">
                  <a:srgbClr val="A54FA6"/>
                </a:gs>
                <a:gs pos="100000">
                  <a:srgbClr val="F702A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 flipH="1">
              <a:off x="2355561" y="1183542"/>
              <a:ext cx="479298" cy="423103"/>
            </a:xfrm>
            <a:custGeom>
              <a:avLst/>
              <a:gdLst/>
              <a:ahLst/>
              <a:cxnLst/>
              <a:rect l="l" t="t" r="r" b="b"/>
              <a:pathLst>
                <a:path w="1278128" h="1128274" extrusionOk="0">
                  <a:moveTo>
                    <a:pt x="641922" y="0"/>
                  </a:moveTo>
                  <a:cubicBezTo>
                    <a:pt x="371729" y="0"/>
                    <a:pt x="243142" y="659994"/>
                    <a:pt x="0" y="1128275"/>
                  </a:cubicBezTo>
                  <a:lnTo>
                    <a:pt x="1278128" y="1128275"/>
                  </a:lnTo>
                  <a:cubicBezTo>
                    <a:pt x="1046290" y="557066"/>
                    <a:pt x="845947" y="0"/>
                    <a:pt x="641922" y="0"/>
                  </a:cubicBezTo>
                  <a:close/>
                </a:path>
              </a:pathLst>
            </a:custGeom>
            <a:solidFill>
              <a:srgbClr val="FF800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 flipH="1">
              <a:off x="1411014" y="1492704"/>
              <a:ext cx="265033" cy="113939"/>
            </a:xfrm>
            <a:custGeom>
              <a:avLst/>
              <a:gdLst/>
              <a:ahLst/>
              <a:cxnLst/>
              <a:rect l="l" t="t" r="r" b="b"/>
              <a:pathLst>
                <a:path w="706755" h="303837" extrusionOk="0">
                  <a:moveTo>
                    <a:pt x="320167" y="0"/>
                  </a:moveTo>
                  <a:cubicBezTo>
                    <a:pt x="194310" y="0"/>
                    <a:pt x="94615" y="125251"/>
                    <a:pt x="0" y="303837"/>
                  </a:cubicBezTo>
                  <a:lnTo>
                    <a:pt x="706755" y="303837"/>
                  </a:lnTo>
                  <a:cubicBezTo>
                    <a:pt x="594932" y="135335"/>
                    <a:pt x="483933" y="0"/>
                    <a:pt x="320167" y="0"/>
                  </a:cubicBezTo>
                  <a:close/>
                </a:path>
              </a:pathLst>
            </a:custGeom>
            <a:solidFill>
              <a:srgbClr val="3BE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 flipH="1">
              <a:off x="218" y="1606642"/>
              <a:ext cx="189405" cy="242741"/>
            </a:xfrm>
            <a:custGeom>
              <a:avLst/>
              <a:gdLst/>
              <a:ahLst/>
              <a:cxnLst/>
              <a:rect l="l" t="t" r="r" b="b"/>
              <a:pathLst>
                <a:path w="505079" h="647310" extrusionOk="0">
                  <a:moveTo>
                    <a:pt x="0" y="0"/>
                  </a:moveTo>
                  <a:cubicBezTo>
                    <a:pt x="127000" y="368460"/>
                    <a:pt x="278765" y="644013"/>
                    <a:pt x="505079" y="647310"/>
                  </a:cubicBezTo>
                  <a:lnTo>
                    <a:pt x="505079" y="0"/>
                  </a:lnTo>
                  <a:close/>
                </a:path>
              </a:pathLst>
            </a:custGeom>
            <a:solidFill>
              <a:srgbClr val="F702A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 flipH="1">
              <a:off x="3227765" y="1249917"/>
              <a:ext cx="397002" cy="356728"/>
            </a:xfrm>
            <a:custGeom>
              <a:avLst/>
              <a:gdLst/>
              <a:ahLst/>
              <a:cxnLst/>
              <a:rect l="l" t="t" r="r" b="b"/>
              <a:pathLst>
                <a:path w="1058671" h="951274" extrusionOk="0">
                  <a:moveTo>
                    <a:pt x="584200" y="0"/>
                  </a:moveTo>
                  <a:cubicBezTo>
                    <a:pt x="388938" y="0"/>
                    <a:pt x="206692" y="447289"/>
                    <a:pt x="0" y="951274"/>
                  </a:cubicBezTo>
                  <a:lnTo>
                    <a:pt x="1058672" y="951274"/>
                  </a:lnTo>
                  <a:cubicBezTo>
                    <a:pt x="920623" y="672805"/>
                    <a:pt x="806005" y="314808"/>
                    <a:pt x="664654" y="17313"/>
                  </a:cubicBezTo>
                  <a:cubicBezTo>
                    <a:pt x="639312" y="6075"/>
                    <a:pt x="611924" y="184"/>
                    <a:pt x="584200" y="0"/>
                  </a:cubicBezTo>
                  <a:close/>
                </a:path>
              </a:pathLst>
            </a:custGeom>
            <a:solidFill>
              <a:srgbClr val="A54F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 flipH="1">
              <a:off x="1457615" y="1606642"/>
              <a:ext cx="470225" cy="214036"/>
            </a:xfrm>
            <a:custGeom>
              <a:avLst/>
              <a:gdLst/>
              <a:ahLst/>
              <a:cxnLst/>
              <a:rect l="l" t="t" r="r" b="b"/>
              <a:pathLst>
                <a:path w="1253934" h="570764" extrusionOk="0">
                  <a:moveTo>
                    <a:pt x="569913" y="570765"/>
                  </a:moveTo>
                  <a:cubicBezTo>
                    <a:pt x="852488" y="570765"/>
                    <a:pt x="1068959" y="318106"/>
                    <a:pt x="1253934" y="0"/>
                  </a:cubicBezTo>
                  <a:lnTo>
                    <a:pt x="0" y="0"/>
                  </a:lnTo>
                  <a:cubicBezTo>
                    <a:pt x="142240" y="325336"/>
                    <a:pt x="312674" y="570765"/>
                    <a:pt x="569913" y="570765"/>
                  </a:cubicBezTo>
                  <a:close/>
                </a:path>
              </a:pathLst>
            </a:custGeom>
            <a:solidFill>
              <a:srgbClr val="C182FF">
                <a:alpha val="531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 flipH="1">
              <a:off x="218" y="1202353"/>
              <a:ext cx="314754" cy="404291"/>
            </a:xfrm>
            <a:custGeom>
              <a:avLst/>
              <a:gdLst/>
              <a:ahLst/>
              <a:cxnLst/>
              <a:rect l="l" t="t" r="r" b="b"/>
              <a:pathLst>
                <a:path w="839343" h="1078110" extrusionOk="0">
                  <a:moveTo>
                    <a:pt x="0" y="1078111"/>
                  </a:moveTo>
                  <a:lnTo>
                    <a:pt x="839343" y="1078111"/>
                  </a:lnTo>
                  <a:lnTo>
                    <a:pt x="839343" y="0"/>
                  </a:lnTo>
                  <a:cubicBezTo>
                    <a:pt x="537274" y="5898"/>
                    <a:pt x="328867" y="647881"/>
                    <a:pt x="0" y="1078111"/>
                  </a:cubicBezTo>
                  <a:close/>
                </a:path>
              </a:pathLst>
            </a:custGeom>
            <a:gradFill>
              <a:gsLst>
                <a:gs pos="0">
                  <a:srgbClr val="3BE5CC"/>
                </a:gs>
                <a:gs pos="100000">
                  <a:srgbClr val="02719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 flipH="1">
              <a:off x="1934650" y="1012171"/>
              <a:ext cx="699230" cy="594522"/>
            </a:xfrm>
            <a:custGeom>
              <a:avLst/>
              <a:gdLst/>
              <a:ahLst/>
              <a:cxnLst/>
              <a:rect l="l" t="t" r="r" b="b"/>
              <a:pathLst>
                <a:path w="1864614" h="1585393" extrusionOk="0">
                  <a:moveTo>
                    <a:pt x="215900" y="962880"/>
                  </a:moveTo>
                  <a:lnTo>
                    <a:pt x="839153" y="1585267"/>
                  </a:lnTo>
                  <a:lnTo>
                    <a:pt x="866648" y="1585267"/>
                  </a:lnTo>
                  <a:lnTo>
                    <a:pt x="223329" y="942523"/>
                  </a:lnTo>
                  <a:close/>
                  <a:moveTo>
                    <a:pt x="194754" y="1023761"/>
                  </a:moveTo>
                  <a:lnTo>
                    <a:pt x="757047" y="1585267"/>
                  </a:lnTo>
                  <a:lnTo>
                    <a:pt x="784542" y="1585267"/>
                  </a:lnTo>
                  <a:lnTo>
                    <a:pt x="201866" y="1003341"/>
                  </a:lnTo>
                  <a:cubicBezTo>
                    <a:pt x="199771" y="1010190"/>
                    <a:pt x="197358" y="1016976"/>
                    <a:pt x="195009" y="1023761"/>
                  </a:cubicBezTo>
                  <a:close/>
                  <a:moveTo>
                    <a:pt x="173990" y="1084833"/>
                  </a:moveTo>
                  <a:lnTo>
                    <a:pt x="675132" y="1585267"/>
                  </a:lnTo>
                  <a:lnTo>
                    <a:pt x="702691" y="1585267"/>
                  </a:lnTo>
                  <a:lnTo>
                    <a:pt x="181039" y="1064349"/>
                  </a:lnTo>
                  <a:close/>
                  <a:moveTo>
                    <a:pt x="259143" y="841751"/>
                  </a:moveTo>
                  <a:lnTo>
                    <a:pt x="1003681" y="1585267"/>
                  </a:lnTo>
                  <a:lnTo>
                    <a:pt x="1031177" y="1585267"/>
                  </a:lnTo>
                  <a:lnTo>
                    <a:pt x="266700" y="821584"/>
                  </a:lnTo>
                  <a:close/>
                  <a:moveTo>
                    <a:pt x="237490" y="902188"/>
                  </a:moveTo>
                  <a:lnTo>
                    <a:pt x="921512" y="1585267"/>
                  </a:lnTo>
                  <a:lnTo>
                    <a:pt x="949071" y="1585267"/>
                  </a:lnTo>
                  <a:lnTo>
                    <a:pt x="244729" y="881895"/>
                  </a:lnTo>
                  <a:close/>
                  <a:moveTo>
                    <a:pt x="303657" y="722207"/>
                  </a:moveTo>
                  <a:lnTo>
                    <a:pt x="1167892" y="1585267"/>
                  </a:lnTo>
                  <a:lnTo>
                    <a:pt x="1195451" y="1585267"/>
                  </a:lnTo>
                  <a:lnTo>
                    <a:pt x="311150" y="702358"/>
                  </a:lnTo>
                  <a:cubicBezTo>
                    <a:pt x="308801" y="708953"/>
                    <a:pt x="306260" y="715549"/>
                    <a:pt x="303657" y="722207"/>
                  </a:cubicBezTo>
                  <a:close/>
                  <a:moveTo>
                    <a:pt x="281178" y="781757"/>
                  </a:moveTo>
                  <a:lnTo>
                    <a:pt x="1085850" y="1585267"/>
                  </a:lnTo>
                  <a:lnTo>
                    <a:pt x="1113346" y="1585267"/>
                  </a:lnTo>
                  <a:lnTo>
                    <a:pt x="288671" y="761717"/>
                  </a:lnTo>
                  <a:cubicBezTo>
                    <a:pt x="286131" y="768376"/>
                    <a:pt x="283654" y="775035"/>
                    <a:pt x="281178" y="781757"/>
                  </a:cubicBezTo>
                  <a:close/>
                  <a:moveTo>
                    <a:pt x="45657" y="1448727"/>
                  </a:moveTo>
                  <a:lnTo>
                    <a:pt x="182372" y="1585267"/>
                  </a:lnTo>
                  <a:lnTo>
                    <a:pt x="209867" y="1585267"/>
                  </a:lnTo>
                  <a:lnTo>
                    <a:pt x="53086" y="1428687"/>
                  </a:lnTo>
                  <a:close/>
                  <a:moveTo>
                    <a:pt x="23051" y="1508150"/>
                  </a:moveTo>
                  <a:lnTo>
                    <a:pt x="100266" y="1585267"/>
                  </a:lnTo>
                  <a:lnTo>
                    <a:pt x="127762" y="1585267"/>
                  </a:lnTo>
                  <a:lnTo>
                    <a:pt x="30671" y="1488300"/>
                  </a:lnTo>
                  <a:close/>
                  <a:moveTo>
                    <a:pt x="67501" y="1388797"/>
                  </a:moveTo>
                  <a:lnTo>
                    <a:pt x="264351" y="1585394"/>
                  </a:lnTo>
                  <a:lnTo>
                    <a:pt x="292100" y="1585394"/>
                  </a:lnTo>
                  <a:lnTo>
                    <a:pt x="75121" y="1368757"/>
                  </a:lnTo>
                  <a:close/>
                  <a:moveTo>
                    <a:pt x="326517" y="663228"/>
                  </a:moveTo>
                  <a:lnTo>
                    <a:pt x="1249807" y="1585267"/>
                  </a:lnTo>
                  <a:lnTo>
                    <a:pt x="1277303" y="1585267"/>
                  </a:lnTo>
                  <a:lnTo>
                    <a:pt x="334709" y="643632"/>
                  </a:lnTo>
                  <a:cubicBezTo>
                    <a:pt x="332041" y="650164"/>
                    <a:pt x="329374" y="656696"/>
                    <a:pt x="326771" y="663228"/>
                  </a:cubicBezTo>
                  <a:close/>
                  <a:moveTo>
                    <a:pt x="153035" y="1145905"/>
                  </a:moveTo>
                  <a:lnTo>
                    <a:pt x="593027" y="1585267"/>
                  </a:lnTo>
                  <a:lnTo>
                    <a:pt x="620522" y="1585267"/>
                  </a:lnTo>
                  <a:lnTo>
                    <a:pt x="160084" y="1125421"/>
                  </a:lnTo>
                  <a:close/>
                  <a:moveTo>
                    <a:pt x="0" y="1566812"/>
                  </a:moveTo>
                  <a:lnTo>
                    <a:pt x="18288" y="1585077"/>
                  </a:lnTo>
                  <a:lnTo>
                    <a:pt x="45847" y="1585077"/>
                  </a:lnTo>
                  <a:lnTo>
                    <a:pt x="7747" y="1547026"/>
                  </a:lnTo>
                  <a:cubicBezTo>
                    <a:pt x="5080" y="1554128"/>
                    <a:pt x="2413" y="1560470"/>
                    <a:pt x="0" y="1566812"/>
                  </a:cubicBezTo>
                  <a:close/>
                  <a:moveTo>
                    <a:pt x="132207" y="1206723"/>
                  </a:moveTo>
                  <a:lnTo>
                    <a:pt x="511111" y="1585077"/>
                  </a:lnTo>
                  <a:lnTo>
                    <a:pt x="538607" y="1585077"/>
                  </a:lnTo>
                  <a:lnTo>
                    <a:pt x="139065" y="1186302"/>
                  </a:lnTo>
                  <a:close/>
                  <a:moveTo>
                    <a:pt x="110998" y="1267605"/>
                  </a:moveTo>
                  <a:lnTo>
                    <a:pt x="428942" y="1585077"/>
                  </a:lnTo>
                  <a:lnTo>
                    <a:pt x="456438" y="1585077"/>
                  </a:lnTo>
                  <a:lnTo>
                    <a:pt x="118110" y="1247184"/>
                  </a:lnTo>
                  <a:cubicBezTo>
                    <a:pt x="115570" y="1254223"/>
                    <a:pt x="113221" y="1261009"/>
                    <a:pt x="110808" y="1267795"/>
                  </a:cubicBezTo>
                  <a:close/>
                  <a:moveTo>
                    <a:pt x="89662" y="1328233"/>
                  </a:moveTo>
                  <a:lnTo>
                    <a:pt x="346837" y="1585077"/>
                  </a:lnTo>
                  <a:lnTo>
                    <a:pt x="374333" y="1585077"/>
                  </a:lnTo>
                  <a:lnTo>
                    <a:pt x="96838" y="1307939"/>
                  </a:lnTo>
                  <a:cubicBezTo>
                    <a:pt x="94234" y="1314915"/>
                    <a:pt x="91884" y="1321701"/>
                    <a:pt x="89472" y="1328423"/>
                  </a:cubicBezTo>
                  <a:close/>
                  <a:moveTo>
                    <a:pt x="1792922" y="1361400"/>
                  </a:moveTo>
                  <a:lnTo>
                    <a:pt x="599122" y="169137"/>
                  </a:lnTo>
                  <a:cubicBezTo>
                    <a:pt x="594868" y="173956"/>
                    <a:pt x="590614" y="178966"/>
                    <a:pt x="586422" y="183976"/>
                  </a:cubicBezTo>
                  <a:lnTo>
                    <a:pt x="1809750" y="1405920"/>
                  </a:lnTo>
                  <a:cubicBezTo>
                    <a:pt x="1804035" y="1391251"/>
                    <a:pt x="1798383" y="1376475"/>
                    <a:pt x="1792732" y="1361591"/>
                  </a:cubicBezTo>
                  <a:close/>
                  <a:moveTo>
                    <a:pt x="1608772" y="849171"/>
                  </a:moveTo>
                  <a:lnTo>
                    <a:pt x="785876" y="27967"/>
                  </a:lnTo>
                  <a:cubicBezTo>
                    <a:pt x="779526" y="30631"/>
                    <a:pt x="773176" y="33421"/>
                    <a:pt x="766826" y="36402"/>
                  </a:cubicBezTo>
                  <a:lnTo>
                    <a:pt x="1624076" y="892549"/>
                  </a:lnTo>
                  <a:close/>
                  <a:moveTo>
                    <a:pt x="1745488" y="1231837"/>
                  </a:moveTo>
                  <a:lnTo>
                    <a:pt x="638873" y="127217"/>
                  </a:lnTo>
                  <a:cubicBezTo>
                    <a:pt x="634238" y="131720"/>
                    <a:pt x="629603" y="136222"/>
                    <a:pt x="625030" y="140915"/>
                  </a:cubicBezTo>
                  <a:lnTo>
                    <a:pt x="1760728" y="1275088"/>
                  </a:lnTo>
                  <a:close/>
                  <a:moveTo>
                    <a:pt x="1700149" y="1104493"/>
                  </a:moveTo>
                  <a:lnTo>
                    <a:pt x="682689" y="89166"/>
                  </a:lnTo>
                  <a:cubicBezTo>
                    <a:pt x="677609" y="93161"/>
                    <a:pt x="672528" y="97347"/>
                    <a:pt x="667512" y="101533"/>
                  </a:cubicBezTo>
                  <a:lnTo>
                    <a:pt x="1714818" y="1147490"/>
                  </a:lnTo>
                  <a:close/>
                  <a:moveTo>
                    <a:pt x="1558734" y="717197"/>
                  </a:moveTo>
                  <a:lnTo>
                    <a:pt x="848423" y="8435"/>
                  </a:lnTo>
                  <a:cubicBezTo>
                    <a:pt x="841058" y="10020"/>
                    <a:pt x="833691" y="11859"/>
                    <a:pt x="826453" y="13952"/>
                  </a:cubicBezTo>
                  <a:lnTo>
                    <a:pt x="1575753" y="762288"/>
                  </a:lnTo>
                  <a:cubicBezTo>
                    <a:pt x="1569974" y="747239"/>
                    <a:pt x="1564132" y="732272"/>
                    <a:pt x="1558354" y="717388"/>
                  </a:cubicBezTo>
                  <a:close/>
                  <a:moveTo>
                    <a:pt x="1655128" y="977593"/>
                  </a:moveTo>
                  <a:lnTo>
                    <a:pt x="731266" y="55491"/>
                  </a:lnTo>
                  <a:cubicBezTo>
                    <a:pt x="725615" y="58852"/>
                    <a:pt x="719963" y="62404"/>
                    <a:pt x="714375" y="66082"/>
                  </a:cubicBezTo>
                  <a:lnTo>
                    <a:pt x="1670050" y="1020337"/>
                  </a:lnTo>
                  <a:cubicBezTo>
                    <a:pt x="1664843" y="1006131"/>
                    <a:pt x="1659827" y="991925"/>
                    <a:pt x="1654746" y="977783"/>
                  </a:cubicBezTo>
                  <a:close/>
                  <a:moveTo>
                    <a:pt x="1289876" y="202621"/>
                  </a:moveTo>
                  <a:lnTo>
                    <a:pt x="1173035" y="85995"/>
                  </a:lnTo>
                  <a:cubicBezTo>
                    <a:pt x="1150029" y="68341"/>
                    <a:pt x="1125385" y="52924"/>
                    <a:pt x="1099439" y="39954"/>
                  </a:cubicBezTo>
                  <a:lnTo>
                    <a:pt x="1356423" y="296544"/>
                  </a:lnTo>
                  <a:cubicBezTo>
                    <a:pt x="1335786" y="264142"/>
                    <a:pt x="1313434" y="232854"/>
                    <a:pt x="1289495" y="202812"/>
                  </a:cubicBezTo>
                  <a:close/>
                  <a:moveTo>
                    <a:pt x="1501457" y="577994"/>
                  </a:moveTo>
                  <a:lnTo>
                    <a:pt x="922147" y="0"/>
                  </a:lnTo>
                  <a:cubicBezTo>
                    <a:pt x="913321" y="0"/>
                    <a:pt x="904558" y="634"/>
                    <a:pt x="895922" y="1332"/>
                  </a:cubicBezTo>
                  <a:lnTo>
                    <a:pt x="1521396" y="625938"/>
                  </a:lnTo>
                  <a:cubicBezTo>
                    <a:pt x="1514666" y="609894"/>
                    <a:pt x="1507934" y="593912"/>
                    <a:pt x="1501077" y="578185"/>
                  </a:cubicBezTo>
                  <a:close/>
                  <a:moveTo>
                    <a:pt x="1428496" y="423127"/>
                  </a:moveTo>
                  <a:lnTo>
                    <a:pt x="1013841" y="9576"/>
                  </a:lnTo>
                  <a:cubicBezTo>
                    <a:pt x="1002792" y="7039"/>
                    <a:pt x="991597" y="4926"/>
                    <a:pt x="980250" y="3234"/>
                  </a:cubicBezTo>
                  <a:lnTo>
                    <a:pt x="1455293" y="477667"/>
                  </a:lnTo>
                  <a:cubicBezTo>
                    <a:pt x="1446340" y="459275"/>
                    <a:pt x="1437322" y="441157"/>
                    <a:pt x="1428115" y="423317"/>
                  </a:cubicBezTo>
                  <a:close/>
                  <a:moveTo>
                    <a:pt x="456057" y="381651"/>
                  </a:moveTo>
                  <a:lnTo>
                    <a:pt x="1661033" y="1585077"/>
                  </a:lnTo>
                  <a:lnTo>
                    <a:pt x="1688592" y="1585077"/>
                  </a:lnTo>
                  <a:lnTo>
                    <a:pt x="465455" y="364084"/>
                  </a:lnTo>
                  <a:cubicBezTo>
                    <a:pt x="462153" y="369982"/>
                    <a:pt x="458915" y="375880"/>
                    <a:pt x="455676" y="381842"/>
                  </a:cubicBezTo>
                  <a:close/>
                  <a:moveTo>
                    <a:pt x="427990" y="435620"/>
                  </a:moveTo>
                  <a:lnTo>
                    <a:pt x="1578928" y="1585077"/>
                  </a:lnTo>
                  <a:lnTo>
                    <a:pt x="1606423" y="1585077"/>
                  </a:lnTo>
                  <a:lnTo>
                    <a:pt x="436880" y="417609"/>
                  </a:lnTo>
                  <a:cubicBezTo>
                    <a:pt x="433769" y="423634"/>
                    <a:pt x="430657" y="429659"/>
                    <a:pt x="427609" y="435810"/>
                  </a:cubicBezTo>
                  <a:close/>
                  <a:moveTo>
                    <a:pt x="1845564" y="1495847"/>
                  </a:moveTo>
                  <a:lnTo>
                    <a:pt x="561911" y="214354"/>
                  </a:lnTo>
                  <a:cubicBezTo>
                    <a:pt x="557975" y="219554"/>
                    <a:pt x="554101" y="224881"/>
                    <a:pt x="550164" y="230145"/>
                  </a:cubicBezTo>
                  <a:lnTo>
                    <a:pt x="1864614" y="1542904"/>
                  </a:lnTo>
                  <a:cubicBezTo>
                    <a:pt x="1858137" y="1527429"/>
                    <a:pt x="1851660" y="1511828"/>
                    <a:pt x="1845183" y="1496037"/>
                  </a:cubicBezTo>
                  <a:close/>
                  <a:moveTo>
                    <a:pt x="375222" y="547553"/>
                  </a:moveTo>
                  <a:lnTo>
                    <a:pt x="1414272" y="1585267"/>
                  </a:lnTo>
                  <a:lnTo>
                    <a:pt x="1441831" y="1585267"/>
                  </a:lnTo>
                  <a:lnTo>
                    <a:pt x="383730" y="528528"/>
                  </a:lnTo>
                  <a:cubicBezTo>
                    <a:pt x="381000" y="534870"/>
                    <a:pt x="378016" y="541148"/>
                    <a:pt x="375222" y="547553"/>
                  </a:cubicBezTo>
                  <a:close/>
                  <a:moveTo>
                    <a:pt x="400622" y="491111"/>
                  </a:moveTo>
                  <a:lnTo>
                    <a:pt x="1496251" y="1585267"/>
                  </a:lnTo>
                  <a:lnTo>
                    <a:pt x="1524000" y="1585267"/>
                  </a:lnTo>
                  <a:lnTo>
                    <a:pt x="409702" y="472466"/>
                  </a:lnTo>
                  <a:close/>
                  <a:moveTo>
                    <a:pt x="516509" y="278723"/>
                  </a:moveTo>
                  <a:lnTo>
                    <a:pt x="1824609" y="1585140"/>
                  </a:lnTo>
                  <a:lnTo>
                    <a:pt x="1852105" y="1585140"/>
                  </a:lnTo>
                  <a:lnTo>
                    <a:pt x="527685" y="262235"/>
                  </a:lnTo>
                  <a:cubicBezTo>
                    <a:pt x="524002" y="267689"/>
                    <a:pt x="520319" y="273079"/>
                    <a:pt x="516699" y="278723"/>
                  </a:cubicBezTo>
                  <a:close/>
                  <a:moveTo>
                    <a:pt x="484759" y="329458"/>
                  </a:moveTo>
                  <a:lnTo>
                    <a:pt x="1742059" y="1585140"/>
                  </a:lnTo>
                  <a:lnTo>
                    <a:pt x="1769555" y="1585140"/>
                  </a:lnTo>
                  <a:lnTo>
                    <a:pt x="495617" y="312208"/>
                  </a:lnTo>
                  <a:cubicBezTo>
                    <a:pt x="492125" y="317916"/>
                    <a:pt x="488950" y="323814"/>
                    <a:pt x="485267" y="329395"/>
                  </a:cubicBezTo>
                  <a:close/>
                  <a:moveTo>
                    <a:pt x="350076" y="605010"/>
                  </a:moveTo>
                  <a:lnTo>
                    <a:pt x="1331659" y="1585330"/>
                  </a:lnTo>
                  <a:lnTo>
                    <a:pt x="1359154" y="1585330"/>
                  </a:lnTo>
                  <a:lnTo>
                    <a:pt x="358775" y="585668"/>
                  </a:lnTo>
                  <a:close/>
                </a:path>
              </a:pathLst>
            </a:custGeom>
            <a:solidFill>
              <a:srgbClr val="FFC22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 flipH="1">
              <a:off x="189647" y="898161"/>
              <a:ext cx="710732" cy="708485"/>
            </a:xfrm>
            <a:custGeom>
              <a:avLst/>
              <a:gdLst/>
              <a:ahLst/>
              <a:cxnLst/>
              <a:rect l="l" t="t" r="r" b="b"/>
              <a:pathLst>
                <a:path w="1895284" h="1889294" extrusionOk="0">
                  <a:moveTo>
                    <a:pt x="878205" y="1889294"/>
                  </a:moveTo>
                  <a:lnTo>
                    <a:pt x="931735" y="1889294"/>
                  </a:lnTo>
                  <a:lnTo>
                    <a:pt x="931735" y="14333"/>
                  </a:lnTo>
                  <a:cubicBezTo>
                    <a:pt x="913194" y="20420"/>
                    <a:pt x="895286" y="28190"/>
                    <a:pt x="878205" y="37544"/>
                  </a:cubicBezTo>
                  <a:close/>
                  <a:moveTo>
                    <a:pt x="607695" y="1889294"/>
                  </a:moveTo>
                  <a:lnTo>
                    <a:pt x="661226" y="1889294"/>
                  </a:lnTo>
                  <a:lnTo>
                    <a:pt x="661226" y="256971"/>
                  </a:lnTo>
                  <a:cubicBezTo>
                    <a:pt x="643065" y="284241"/>
                    <a:pt x="625221" y="313223"/>
                    <a:pt x="607695" y="343917"/>
                  </a:cubicBezTo>
                  <a:close/>
                  <a:moveTo>
                    <a:pt x="427419" y="1889294"/>
                  </a:moveTo>
                  <a:lnTo>
                    <a:pt x="480885" y="1889294"/>
                  </a:lnTo>
                  <a:lnTo>
                    <a:pt x="480885" y="601903"/>
                  </a:lnTo>
                  <a:cubicBezTo>
                    <a:pt x="462852" y="643505"/>
                    <a:pt x="445009" y="686357"/>
                    <a:pt x="427419" y="730452"/>
                  </a:cubicBezTo>
                  <a:close/>
                  <a:moveTo>
                    <a:pt x="697865" y="1889294"/>
                  </a:moveTo>
                  <a:lnTo>
                    <a:pt x="751396" y="1889294"/>
                  </a:lnTo>
                  <a:lnTo>
                    <a:pt x="751396" y="140281"/>
                  </a:lnTo>
                  <a:cubicBezTo>
                    <a:pt x="733171" y="160068"/>
                    <a:pt x="715328" y="181651"/>
                    <a:pt x="697865" y="205031"/>
                  </a:cubicBezTo>
                  <a:close/>
                  <a:moveTo>
                    <a:pt x="517525" y="1889294"/>
                  </a:moveTo>
                  <a:lnTo>
                    <a:pt x="571056" y="1889294"/>
                  </a:lnTo>
                  <a:lnTo>
                    <a:pt x="571056" y="411141"/>
                  </a:lnTo>
                  <a:cubicBezTo>
                    <a:pt x="552895" y="445894"/>
                    <a:pt x="535115" y="482296"/>
                    <a:pt x="517525" y="520030"/>
                  </a:cubicBezTo>
                  <a:close/>
                  <a:moveTo>
                    <a:pt x="66675" y="1889294"/>
                  </a:moveTo>
                  <a:lnTo>
                    <a:pt x="120206" y="1889294"/>
                  </a:lnTo>
                  <a:lnTo>
                    <a:pt x="120206" y="1579813"/>
                  </a:lnTo>
                  <a:cubicBezTo>
                    <a:pt x="102489" y="1628309"/>
                    <a:pt x="84646" y="1676037"/>
                    <a:pt x="66675" y="1723011"/>
                  </a:cubicBezTo>
                  <a:close/>
                  <a:moveTo>
                    <a:pt x="30035" y="1889294"/>
                  </a:moveTo>
                  <a:lnTo>
                    <a:pt x="30035" y="1816363"/>
                  </a:lnTo>
                  <a:cubicBezTo>
                    <a:pt x="20066" y="1841014"/>
                    <a:pt x="10096" y="1865322"/>
                    <a:pt x="0" y="1889294"/>
                  </a:cubicBezTo>
                  <a:close/>
                  <a:moveTo>
                    <a:pt x="247015" y="1889294"/>
                  </a:moveTo>
                  <a:lnTo>
                    <a:pt x="300482" y="1889294"/>
                  </a:lnTo>
                  <a:lnTo>
                    <a:pt x="300482" y="1069676"/>
                  </a:lnTo>
                  <a:cubicBezTo>
                    <a:pt x="282639" y="1119986"/>
                    <a:pt x="264858" y="1170721"/>
                    <a:pt x="247015" y="1221880"/>
                  </a:cubicBezTo>
                  <a:close/>
                  <a:moveTo>
                    <a:pt x="337185" y="1889294"/>
                  </a:moveTo>
                  <a:lnTo>
                    <a:pt x="390652" y="1889294"/>
                  </a:lnTo>
                  <a:lnTo>
                    <a:pt x="390652" y="823867"/>
                  </a:lnTo>
                  <a:cubicBezTo>
                    <a:pt x="372682" y="870923"/>
                    <a:pt x="354902" y="918823"/>
                    <a:pt x="337185" y="967573"/>
                  </a:cubicBezTo>
                  <a:close/>
                  <a:moveTo>
                    <a:pt x="156845" y="1889294"/>
                  </a:moveTo>
                  <a:lnTo>
                    <a:pt x="210376" y="1889294"/>
                  </a:lnTo>
                  <a:lnTo>
                    <a:pt x="210376" y="1326393"/>
                  </a:lnTo>
                  <a:cubicBezTo>
                    <a:pt x="192532" y="1377128"/>
                    <a:pt x="174689" y="1427691"/>
                    <a:pt x="156845" y="1478090"/>
                  </a:cubicBezTo>
                  <a:close/>
                  <a:moveTo>
                    <a:pt x="787971" y="1889294"/>
                  </a:moveTo>
                  <a:lnTo>
                    <a:pt x="841502" y="1889294"/>
                  </a:lnTo>
                  <a:lnTo>
                    <a:pt x="841502" y="60184"/>
                  </a:lnTo>
                  <a:cubicBezTo>
                    <a:pt x="822643" y="73317"/>
                    <a:pt x="804799" y="87748"/>
                    <a:pt x="787971" y="103372"/>
                  </a:cubicBezTo>
                  <a:close/>
                  <a:moveTo>
                    <a:pt x="1501902" y="1889294"/>
                  </a:moveTo>
                  <a:lnTo>
                    <a:pt x="1555369" y="1889294"/>
                  </a:lnTo>
                  <a:lnTo>
                    <a:pt x="1555369" y="725442"/>
                  </a:lnTo>
                  <a:cubicBezTo>
                    <a:pt x="1538033" y="671917"/>
                    <a:pt x="1520254" y="620041"/>
                    <a:pt x="1501902" y="570194"/>
                  </a:cubicBezTo>
                  <a:close/>
                  <a:moveTo>
                    <a:pt x="1592008" y="1889294"/>
                  </a:moveTo>
                  <a:lnTo>
                    <a:pt x="1645539" y="1889294"/>
                  </a:lnTo>
                  <a:lnTo>
                    <a:pt x="1645539" y="1026298"/>
                  </a:lnTo>
                  <a:cubicBezTo>
                    <a:pt x="1628013" y="964021"/>
                    <a:pt x="1610234" y="902569"/>
                    <a:pt x="1592008" y="842385"/>
                  </a:cubicBezTo>
                  <a:close/>
                  <a:moveTo>
                    <a:pt x="1682179" y="1889294"/>
                  </a:moveTo>
                  <a:lnTo>
                    <a:pt x="1735709" y="1889294"/>
                  </a:lnTo>
                  <a:lnTo>
                    <a:pt x="1735709" y="1353980"/>
                  </a:lnTo>
                  <a:cubicBezTo>
                    <a:pt x="1717866" y="1288786"/>
                    <a:pt x="1700085" y="1223339"/>
                    <a:pt x="1682179" y="1158272"/>
                  </a:cubicBezTo>
                  <a:close/>
                  <a:moveTo>
                    <a:pt x="1862519" y="1790425"/>
                  </a:moveTo>
                  <a:lnTo>
                    <a:pt x="1862519" y="1889294"/>
                  </a:lnTo>
                  <a:lnTo>
                    <a:pt x="1895284" y="1889294"/>
                  </a:lnTo>
                  <a:cubicBezTo>
                    <a:pt x="1884235" y="1856995"/>
                    <a:pt x="1873314" y="1824037"/>
                    <a:pt x="1862582" y="1790425"/>
                  </a:cubicBezTo>
                  <a:close/>
                  <a:moveTo>
                    <a:pt x="1772348" y="1889294"/>
                  </a:moveTo>
                  <a:lnTo>
                    <a:pt x="1825879" y="1889294"/>
                  </a:lnTo>
                  <a:lnTo>
                    <a:pt x="1825879" y="1671833"/>
                  </a:lnTo>
                  <a:cubicBezTo>
                    <a:pt x="1807718" y="1611205"/>
                    <a:pt x="1789938" y="1549245"/>
                    <a:pt x="1772348" y="1486525"/>
                  </a:cubicBezTo>
                  <a:close/>
                  <a:moveTo>
                    <a:pt x="968375" y="4883"/>
                  </a:moveTo>
                  <a:lnTo>
                    <a:pt x="968375" y="1889294"/>
                  </a:lnTo>
                  <a:lnTo>
                    <a:pt x="1021842" y="1889294"/>
                  </a:lnTo>
                  <a:lnTo>
                    <a:pt x="1021842" y="0"/>
                  </a:lnTo>
                  <a:lnTo>
                    <a:pt x="1020191" y="0"/>
                  </a:lnTo>
                  <a:cubicBezTo>
                    <a:pt x="1002792" y="-8"/>
                    <a:pt x="985457" y="1627"/>
                    <a:pt x="968375" y="4883"/>
                  </a:cubicBezTo>
                  <a:close/>
                  <a:moveTo>
                    <a:pt x="1050925" y="1889294"/>
                  </a:moveTo>
                  <a:lnTo>
                    <a:pt x="1104456" y="1889294"/>
                  </a:lnTo>
                  <a:lnTo>
                    <a:pt x="1104456" y="13318"/>
                  </a:lnTo>
                  <a:cubicBezTo>
                    <a:pt x="1087057" y="7658"/>
                    <a:pt x="1069086" y="3770"/>
                    <a:pt x="1050925" y="1712"/>
                  </a:cubicBezTo>
                  <a:close/>
                  <a:moveTo>
                    <a:pt x="1141096" y="1889294"/>
                  </a:moveTo>
                  <a:lnTo>
                    <a:pt x="1194626" y="1889294"/>
                  </a:lnTo>
                  <a:lnTo>
                    <a:pt x="1194626" y="60564"/>
                  </a:lnTo>
                  <a:cubicBezTo>
                    <a:pt x="1177862" y="48103"/>
                    <a:pt x="1159891" y="37232"/>
                    <a:pt x="1141096" y="28094"/>
                  </a:cubicBezTo>
                  <a:close/>
                  <a:moveTo>
                    <a:pt x="1321435" y="1889294"/>
                  </a:moveTo>
                  <a:lnTo>
                    <a:pt x="1374902" y="1889294"/>
                  </a:lnTo>
                  <a:lnTo>
                    <a:pt x="1374902" y="284304"/>
                  </a:lnTo>
                  <a:cubicBezTo>
                    <a:pt x="1357694" y="253187"/>
                    <a:pt x="1339850" y="224205"/>
                    <a:pt x="1321435" y="197358"/>
                  </a:cubicBezTo>
                  <a:close/>
                  <a:moveTo>
                    <a:pt x="1231265" y="90942"/>
                  </a:moveTo>
                  <a:lnTo>
                    <a:pt x="1231265" y="1889294"/>
                  </a:lnTo>
                  <a:lnTo>
                    <a:pt x="1284732" y="1889294"/>
                  </a:lnTo>
                  <a:lnTo>
                    <a:pt x="1284732" y="148335"/>
                  </a:lnTo>
                  <a:cubicBezTo>
                    <a:pt x="1268349" y="127978"/>
                    <a:pt x="1250569" y="108800"/>
                    <a:pt x="1231456" y="90942"/>
                  </a:cubicBezTo>
                  <a:close/>
                  <a:moveTo>
                    <a:pt x="1411605" y="1889294"/>
                  </a:moveTo>
                  <a:lnTo>
                    <a:pt x="1465072" y="1889294"/>
                  </a:lnTo>
                  <a:lnTo>
                    <a:pt x="1465072" y="475637"/>
                  </a:lnTo>
                  <a:cubicBezTo>
                    <a:pt x="1447800" y="433401"/>
                    <a:pt x="1430021" y="393193"/>
                    <a:pt x="1411605" y="355142"/>
                  </a:cubicBezTo>
                  <a:close/>
                </a:path>
              </a:pathLst>
            </a:custGeom>
            <a:gradFill>
              <a:gsLst>
                <a:gs pos="0">
                  <a:srgbClr val="FF826C">
                    <a:alpha val="49800"/>
                  </a:srgbClr>
                </a:gs>
                <a:gs pos="100000">
                  <a:srgbClr val="FF3E45">
                    <a:alpha val="4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 flipH="1">
              <a:off x="1410942" y="1569757"/>
              <a:ext cx="46601" cy="36885"/>
            </a:xfrm>
            <a:custGeom>
              <a:avLst/>
              <a:gdLst/>
              <a:ahLst/>
              <a:cxnLst/>
              <a:rect l="l" t="t" r="r" b="b"/>
              <a:pathLst>
                <a:path w="124269" h="98361" extrusionOk="0">
                  <a:moveTo>
                    <a:pt x="0" y="98362"/>
                  </a:moveTo>
                  <a:lnTo>
                    <a:pt x="124269" y="98362"/>
                  </a:lnTo>
                  <a:cubicBezTo>
                    <a:pt x="101409" y="63926"/>
                    <a:pt x="78549" y="30821"/>
                    <a:pt x="55245" y="0"/>
                  </a:cubicBezTo>
                  <a:cubicBezTo>
                    <a:pt x="37020" y="33358"/>
                    <a:pt x="18606" y="66145"/>
                    <a:pt x="0" y="98362"/>
                  </a:cubicBezTo>
                  <a:close/>
                </a:path>
              </a:pathLst>
            </a:custGeom>
            <a:solidFill>
              <a:srgbClr val="AF9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 flipH="1">
              <a:off x="314972" y="1606642"/>
              <a:ext cx="459581" cy="142691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 flipH="1">
              <a:off x="2636739" y="1606143"/>
              <a:ext cx="506206" cy="237366"/>
            </a:xfrm>
            <a:custGeom>
              <a:avLst/>
              <a:gdLst/>
              <a:ahLst/>
              <a:cxnLst/>
              <a:rect l="l" t="t" r="r" b="b"/>
              <a:pathLst>
                <a:path w="1349883" h="632977" extrusionOk="0">
                  <a:moveTo>
                    <a:pt x="617347" y="0"/>
                  </a:moveTo>
                  <a:cubicBezTo>
                    <a:pt x="595535" y="0"/>
                    <a:pt x="577850" y="17662"/>
                    <a:pt x="577850" y="39446"/>
                  </a:cubicBezTo>
                  <a:cubicBezTo>
                    <a:pt x="577850" y="39465"/>
                    <a:pt x="577850" y="39491"/>
                    <a:pt x="577850" y="39509"/>
                  </a:cubicBezTo>
                  <a:lnTo>
                    <a:pt x="577850" y="569877"/>
                  </a:lnTo>
                  <a:cubicBezTo>
                    <a:pt x="577850" y="591661"/>
                    <a:pt x="595535" y="609323"/>
                    <a:pt x="617347" y="609323"/>
                  </a:cubicBezTo>
                  <a:cubicBezTo>
                    <a:pt x="639159" y="609323"/>
                    <a:pt x="656844" y="591661"/>
                    <a:pt x="656844" y="569877"/>
                  </a:cubicBezTo>
                  <a:lnTo>
                    <a:pt x="656844" y="39509"/>
                  </a:lnTo>
                  <a:cubicBezTo>
                    <a:pt x="656876" y="17725"/>
                    <a:pt x="639223" y="38"/>
                    <a:pt x="617411" y="0"/>
                  </a:cubicBezTo>
                  <a:cubicBezTo>
                    <a:pt x="617392" y="0"/>
                    <a:pt x="617366" y="0"/>
                    <a:pt x="617347" y="0"/>
                  </a:cubicBezTo>
                  <a:close/>
                  <a:moveTo>
                    <a:pt x="39497" y="0"/>
                  </a:moveTo>
                  <a:cubicBezTo>
                    <a:pt x="17685" y="0"/>
                    <a:pt x="0" y="17662"/>
                    <a:pt x="0" y="39446"/>
                  </a:cubicBezTo>
                  <a:cubicBezTo>
                    <a:pt x="0" y="39465"/>
                    <a:pt x="0" y="39491"/>
                    <a:pt x="0" y="39509"/>
                  </a:cubicBezTo>
                  <a:lnTo>
                    <a:pt x="0" y="69506"/>
                  </a:lnTo>
                  <a:cubicBezTo>
                    <a:pt x="0" y="91291"/>
                    <a:pt x="17685" y="108953"/>
                    <a:pt x="39497" y="108953"/>
                  </a:cubicBezTo>
                  <a:cubicBezTo>
                    <a:pt x="61309" y="108953"/>
                    <a:pt x="78994" y="91291"/>
                    <a:pt x="78994" y="69506"/>
                  </a:cubicBezTo>
                  <a:lnTo>
                    <a:pt x="78994" y="39509"/>
                  </a:lnTo>
                  <a:cubicBezTo>
                    <a:pt x="79032" y="17821"/>
                    <a:pt x="61532" y="171"/>
                    <a:pt x="39815" y="0"/>
                  </a:cubicBezTo>
                  <a:close/>
                  <a:moveTo>
                    <a:pt x="501523" y="0"/>
                  </a:moveTo>
                  <a:cubicBezTo>
                    <a:pt x="479711" y="0"/>
                    <a:pt x="462026" y="17662"/>
                    <a:pt x="462026" y="39446"/>
                  </a:cubicBezTo>
                  <a:cubicBezTo>
                    <a:pt x="462026" y="39465"/>
                    <a:pt x="462026" y="39491"/>
                    <a:pt x="462026" y="39509"/>
                  </a:cubicBezTo>
                  <a:lnTo>
                    <a:pt x="462026" y="513561"/>
                  </a:lnTo>
                  <a:cubicBezTo>
                    <a:pt x="462026" y="535345"/>
                    <a:pt x="479711" y="553007"/>
                    <a:pt x="501523" y="553007"/>
                  </a:cubicBezTo>
                  <a:cubicBezTo>
                    <a:pt x="523336" y="553007"/>
                    <a:pt x="541020" y="535345"/>
                    <a:pt x="541020" y="513561"/>
                  </a:cubicBezTo>
                  <a:lnTo>
                    <a:pt x="541020" y="39509"/>
                  </a:lnTo>
                  <a:cubicBezTo>
                    <a:pt x="541058" y="17821"/>
                    <a:pt x="523558" y="171"/>
                    <a:pt x="501841" y="0"/>
                  </a:cubicBezTo>
                  <a:close/>
                  <a:moveTo>
                    <a:pt x="386017" y="0"/>
                  </a:moveTo>
                  <a:cubicBezTo>
                    <a:pt x="364205" y="0"/>
                    <a:pt x="346520" y="17662"/>
                    <a:pt x="346520" y="39446"/>
                  </a:cubicBezTo>
                  <a:cubicBezTo>
                    <a:pt x="346520" y="39465"/>
                    <a:pt x="346520" y="39491"/>
                    <a:pt x="346520" y="39509"/>
                  </a:cubicBezTo>
                  <a:lnTo>
                    <a:pt x="346520" y="437206"/>
                  </a:lnTo>
                  <a:cubicBezTo>
                    <a:pt x="346520" y="458990"/>
                    <a:pt x="364205" y="476652"/>
                    <a:pt x="386017" y="476652"/>
                  </a:cubicBezTo>
                  <a:cubicBezTo>
                    <a:pt x="407829" y="476652"/>
                    <a:pt x="425514" y="458990"/>
                    <a:pt x="425514" y="437206"/>
                  </a:cubicBezTo>
                  <a:lnTo>
                    <a:pt x="425514" y="39509"/>
                  </a:lnTo>
                  <a:cubicBezTo>
                    <a:pt x="425552" y="17821"/>
                    <a:pt x="408051" y="171"/>
                    <a:pt x="386334" y="0"/>
                  </a:cubicBezTo>
                  <a:close/>
                  <a:moveTo>
                    <a:pt x="155004" y="0"/>
                  </a:moveTo>
                  <a:cubicBezTo>
                    <a:pt x="133191" y="0"/>
                    <a:pt x="115507" y="17662"/>
                    <a:pt x="115507" y="39446"/>
                  </a:cubicBezTo>
                  <a:cubicBezTo>
                    <a:pt x="115507" y="39465"/>
                    <a:pt x="115507" y="39491"/>
                    <a:pt x="115507" y="39509"/>
                  </a:cubicBezTo>
                  <a:lnTo>
                    <a:pt x="115507" y="171356"/>
                  </a:lnTo>
                  <a:cubicBezTo>
                    <a:pt x="115507" y="193140"/>
                    <a:pt x="133191" y="210802"/>
                    <a:pt x="155004" y="210802"/>
                  </a:cubicBezTo>
                  <a:cubicBezTo>
                    <a:pt x="176816" y="210802"/>
                    <a:pt x="194501" y="193140"/>
                    <a:pt x="194501" y="171356"/>
                  </a:cubicBezTo>
                  <a:lnTo>
                    <a:pt x="194501" y="39509"/>
                  </a:lnTo>
                  <a:cubicBezTo>
                    <a:pt x="194539" y="17821"/>
                    <a:pt x="177038" y="171"/>
                    <a:pt x="155321" y="0"/>
                  </a:cubicBezTo>
                  <a:close/>
                  <a:moveTo>
                    <a:pt x="270510" y="0"/>
                  </a:moveTo>
                  <a:cubicBezTo>
                    <a:pt x="248698" y="0"/>
                    <a:pt x="231013" y="17662"/>
                    <a:pt x="231013" y="39446"/>
                  </a:cubicBezTo>
                  <a:cubicBezTo>
                    <a:pt x="231013" y="39465"/>
                    <a:pt x="231013" y="39491"/>
                    <a:pt x="231013" y="39509"/>
                  </a:cubicBezTo>
                  <a:lnTo>
                    <a:pt x="231013" y="322355"/>
                  </a:lnTo>
                  <a:cubicBezTo>
                    <a:pt x="231013" y="344139"/>
                    <a:pt x="248698" y="361801"/>
                    <a:pt x="270510" y="361801"/>
                  </a:cubicBezTo>
                  <a:cubicBezTo>
                    <a:pt x="292322" y="361801"/>
                    <a:pt x="310007" y="344139"/>
                    <a:pt x="310007" y="322355"/>
                  </a:cubicBezTo>
                  <a:lnTo>
                    <a:pt x="310007" y="39509"/>
                  </a:lnTo>
                  <a:cubicBezTo>
                    <a:pt x="310045" y="17821"/>
                    <a:pt x="292545" y="171"/>
                    <a:pt x="270828" y="0"/>
                  </a:cubicBezTo>
                  <a:close/>
                  <a:moveTo>
                    <a:pt x="848360" y="0"/>
                  </a:moveTo>
                  <a:cubicBezTo>
                    <a:pt x="826548" y="0"/>
                    <a:pt x="808863" y="17662"/>
                    <a:pt x="808863" y="39446"/>
                  </a:cubicBezTo>
                  <a:cubicBezTo>
                    <a:pt x="808863" y="39465"/>
                    <a:pt x="808863" y="39491"/>
                    <a:pt x="808863" y="39509"/>
                  </a:cubicBezTo>
                  <a:lnTo>
                    <a:pt x="808863" y="580911"/>
                  </a:lnTo>
                  <a:cubicBezTo>
                    <a:pt x="808863" y="602696"/>
                    <a:pt x="826548" y="620358"/>
                    <a:pt x="848360" y="620358"/>
                  </a:cubicBezTo>
                  <a:cubicBezTo>
                    <a:pt x="870172" y="620358"/>
                    <a:pt x="887857" y="602696"/>
                    <a:pt x="887857" y="580911"/>
                  </a:cubicBezTo>
                  <a:lnTo>
                    <a:pt x="887857" y="39509"/>
                  </a:lnTo>
                  <a:cubicBezTo>
                    <a:pt x="887889" y="17725"/>
                    <a:pt x="870236" y="38"/>
                    <a:pt x="848424" y="0"/>
                  </a:cubicBezTo>
                  <a:cubicBezTo>
                    <a:pt x="848405" y="0"/>
                    <a:pt x="848379" y="0"/>
                    <a:pt x="848360" y="0"/>
                  </a:cubicBezTo>
                  <a:close/>
                  <a:moveTo>
                    <a:pt x="1194880" y="0"/>
                  </a:moveTo>
                  <a:cubicBezTo>
                    <a:pt x="1173068" y="0"/>
                    <a:pt x="1155383" y="17662"/>
                    <a:pt x="1155383" y="39446"/>
                  </a:cubicBezTo>
                  <a:cubicBezTo>
                    <a:pt x="1155383" y="39465"/>
                    <a:pt x="1155383" y="39491"/>
                    <a:pt x="1155383" y="39509"/>
                  </a:cubicBezTo>
                  <a:lnTo>
                    <a:pt x="1155383" y="236106"/>
                  </a:lnTo>
                  <a:cubicBezTo>
                    <a:pt x="1155383" y="257890"/>
                    <a:pt x="1173068" y="275552"/>
                    <a:pt x="1194880" y="275552"/>
                  </a:cubicBezTo>
                  <a:cubicBezTo>
                    <a:pt x="1216692" y="275552"/>
                    <a:pt x="1234377" y="257890"/>
                    <a:pt x="1234377" y="236106"/>
                  </a:cubicBezTo>
                  <a:lnTo>
                    <a:pt x="1234377" y="39509"/>
                  </a:lnTo>
                  <a:cubicBezTo>
                    <a:pt x="1234408" y="17725"/>
                    <a:pt x="1216756" y="38"/>
                    <a:pt x="1194943" y="0"/>
                  </a:cubicBezTo>
                  <a:cubicBezTo>
                    <a:pt x="1194924" y="0"/>
                    <a:pt x="1194899" y="0"/>
                    <a:pt x="1194880" y="0"/>
                  </a:cubicBezTo>
                  <a:close/>
                  <a:moveTo>
                    <a:pt x="1310386" y="0"/>
                  </a:moveTo>
                  <a:cubicBezTo>
                    <a:pt x="1288574" y="0"/>
                    <a:pt x="1270889" y="17662"/>
                    <a:pt x="1270889" y="39446"/>
                  </a:cubicBezTo>
                  <a:cubicBezTo>
                    <a:pt x="1270889" y="39465"/>
                    <a:pt x="1270889" y="39491"/>
                    <a:pt x="1270889" y="39509"/>
                  </a:cubicBezTo>
                  <a:lnTo>
                    <a:pt x="1270889" y="71219"/>
                  </a:lnTo>
                  <a:cubicBezTo>
                    <a:pt x="1270889" y="93003"/>
                    <a:pt x="1288574" y="110665"/>
                    <a:pt x="1310386" y="110665"/>
                  </a:cubicBezTo>
                  <a:cubicBezTo>
                    <a:pt x="1332199" y="110665"/>
                    <a:pt x="1349883" y="93003"/>
                    <a:pt x="1349883" y="71219"/>
                  </a:cubicBezTo>
                  <a:lnTo>
                    <a:pt x="1349883" y="39509"/>
                  </a:lnTo>
                  <a:cubicBezTo>
                    <a:pt x="1349915" y="17725"/>
                    <a:pt x="1332262" y="38"/>
                    <a:pt x="1310450" y="0"/>
                  </a:cubicBezTo>
                  <a:cubicBezTo>
                    <a:pt x="1310431" y="0"/>
                    <a:pt x="1310405" y="0"/>
                    <a:pt x="1310386" y="0"/>
                  </a:cubicBezTo>
                  <a:close/>
                  <a:moveTo>
                    <a:pt x="732536" y="0"/>
                  </a:moveTo>
                  <a:cubicBezTo>
                    <a:pt x="710724" y="0"/>
                    <a:pt x="693039" y="17662"/>
                    <a:pt x="693039" y="39446"/>
                  </a:cubicBezTo>
                  <a:cubicBezTo>
                    <a:pt x="693039" y="39465"/>
                    <a:pt x="693039" y="39491"/>
                    <a:pt x="693039" y="39509"/>
                  </a:cubicBezTo>
                  <a:lnTo>
                    <a:pt x="693039" y="593532"/>
                  </a:lnTo>
                  <a:cubicBezTo>
                    <a:pt x="693039" y="615316"/>
                    <a:pt x="710724" y="632978"/>
                    <a:pt x="732536" y="632978"/>
                  </a:cubicBezTo>
                  <a:cubicBezTo>
                    <a:pt x="754349" y="632978"/>
                    <a:pt x="772033" y="615316"/>
                    <a:pt x="772033" y="593532"/>
                  </a:cubicBezTo>
                  <a:lnTo>
                    <a:pt x="772033" y="39509"/>
                  </a:lnTo>
                  <a:cubicBezTo>
                    <a:pt x="772072" y="17821"/>
                    <a:pt x="754571" y="171"/>
                    <a:pt x="732854" y="0"/>
                  </a:cubicBezTo>
                  <a:close/>
                  <a:moveTo>
                    <a:pt x="1079056" y="0"/>
                  </a:moveTo>
                  <a:cubicBezTo>
                    <a:pt x="1057244" y="0"/>
                    <a:pt x="1039559" y="17662"/>
                    <a:pt x="1039559" y="39446"/>
                  </a:cubicBezTo>
                  <a:cubicBezTo>
                    <a:pt x="1039559" y="39465"/>
                    <a:pt x="1039559" y="39491"/>
                    <a:pt x="1039559" y="39509"/>
                  </a:cubicBezTo>
                  <a:lnTo>
                    <a:pt x="1039559" y="411141"/>
                  </a:lnTo>
                  <a:cubicBezTo>
                    <a:pt x="1039559" y="432925"/>
                    <a:pt x="1057244" y="450587"/>
                    <a:pt x="1079056" y="450587"/>
                  </a:cubicBezTo>
                  <a:cubicBezTo>
                    <a:pt x="1100868" y="450587"/>
                    <a:pt x="1118553" y="432925"/>
                    <a:pt x="1118553" y="411141"/>
                  </a:cubicBezTo>
                  <a:lnTo>
                    <a:pt x="1118553" y="39509"/>
                  </a:lnTo>
                  <a:cubicBezTo>
                    <a:pt x="1118591" y="17821"/>
                    <a:pt x="1101090" y="171"/>
                    <a:pt x="1079373" y="0"/>
                  </a:cubicBezTo>
                  <a:close/>
                  <a:moveTo>
                    <a:pt x="963549" y="0"/>
                  </a:moveTo>
                  <a:lnTo>
                    <a:pt x="963549" y="0"/>
                  </a:lnTo>
                  <a:cubicBezTo>
                    <a:pt x="941737" y="0"/>
                    <a:pt x="924052" y="17662"/>
                    <a:pt x="924052" y="39446"/>
                  </a:cubicBezTo>
                  <a:cubicBezTo>
                    <a:pt x="924052" y="39465"/>
                    <a:pt x="924052" y="39491"/>
                    <a:pt x="924052" y="39509"/>
                  </a:cubicBezTo>
                  <a:lnTo>
                    <a:pt x="924052" y="524913"/>
                  </a:lnTo>
                  <a:cubicBezTo>
                    <a:pt x="924014" y="546697"/>
                    <a:pt x="941674" y="564391"/>
                    <a:pt x="963486" y="564423"/>
                  </a:cubicBezTo>
                  <a:cubicBezTo>
                    <a:pt x="963594" y="564423"/>
                    <a:pt x="963695" y="564423"/>
                    <a:pt x="963803" y="564423"/>
                  </a:cubicBezTo>
                  <a:lnTo>
                    <a:pt x="963803" y="564423"/>
                  </a:lnTo>
                  <a:cubicBezTo>
                    <a:pt x="985615" y="564423"/>
                    <a:pt x="1003300" y="546761"/>
                    <a:pt x="1003300" y="524977"/>
                  </a:cubicBezTo>
                  <a:cubicBezTo>
                    <a:pt x="1003300" y="524957"/>
                    <a:pt x="1003300" y="524932"/>
                    <a:pt x="1003300" y="524913"/>
                  </a:cubicBezTo>
                  <a:lnTo>
                    <a:pt x="1003300" y="39509"/>
                  </a:lnTo>
                  <a:cubicBezTo>
                    <a:pt x="1003332" y="17725"/>
                    <a:pt x="985679" y="38"/>
                    <a:pt x="963867" y="0"/>
                  </a:cubicBezTo>
                  <a:cubicBezTo>
                    <a:pt x="963848" y="0"/>
                    <a:pt x="963822" y="0"/>
                    <a:pt x="963803" y="0"/>
                  </a:cubicBezTo>
                  <a:close/>
                </a:path>
              </a:pathLst>
            </a:custGeom>
            <a:solidFill>
              <a:srgbClr val="7DFF2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 flipH="1">
              <a:off x="3650389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FFFFFF">
                <a:alpha val="262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799544" y="1606595"/>
              <a:ext cx="693848" cy="513616"/>
            </a:xfrm>
            <a:custGeom>
              <a:avLst/>
              <a:gdLst/>
              <a:ahLst/>
              <a:cxnLst/>
              <a:rect l="l" t="t" r="r" b="b"/>
              <a:pathLst>
                <a:path w="1850262" h="1369644" extrusionOk="0">
                  <a:moveTo>
                    <a:pt x="750570" y="896291"/>
                  </a:moveTo>
                  <a:cubicBezTo>
                    <a:pt x="720268" y="896291"/>
                    <a:pt x="695706" y="920821"/>
                    <a:pt x="695706" y="951084"/>
                  </a:cubicBezTo>
                  <a:cubicBezTo>
                    <a:pt x="695706" y="981347"/>
                    <a:pt x="720268" y="1005877"/>
                    <a:pt x="750570" y="1005877"/>
                  </a:cubicBezTo>
                  <a:cubicBezTo>
                    <a:pt x="780872" y="1005877"/>
                    <a:pt x="805434" y="981347"/>
                    <a:pt x="805434" y="951084"/>
                  </a:cubicBezTo>
                  <a:cubicBezTo>
                    <a:pt x="805434" y="920821"/>
                    <a:pt x="780872" y="896291"/>
                    <a:pt x="750570" y="896291"/>
                  </a:cubicBezTo>
                  <a:close/>
                  <a:moveTo>
                    <a:pt x="750570" y="1261643"/>
                  </a:moveTo>
                  <a:cubicBezTo>
                    <a:pt x="720268" y="1261643"/>
                    <a:pt x="695706" y="1286173"/>
                    <a:pt x="695706" y="1316437"/>
                  </a:cubicBezTo>
                  <a:cubicBezTo>
                    <a:pt x="695700" y="1325842"/>
                    <a:pt x="698151" y="1335088"/>
                    <a:pt x="702818" y="1343263"/>
                  </a:cubicBezTo>
                  <a:cubicBezTo>
                    <a:pt x="722274" y="1353473"/>
                    <a:pt x="742436" y="1362294"/>
                    <a:pt x="763143" y="1369645"/>
                  </a:cubicBezTo>
                  <a:cubicBezTo>
                    <a:pt x="792499" y="1362288"/>
                    <a:pt x="810324" y="1332558"/>
                    <a:pt x="802964" y="1303239"/>
                  </a:cubicBezTo>
                  <a:cubicBezTo>
                    <a:pt x="796906" y="1279128"/>
                    <a:pt x="775335" y="1262119"/>
                    <a:pt x="750443" y="1261833"/>
                  </a:cubicBezTo>
                  <a:close/>
                  <a:moveTo>
                    <a:pt x="527939" y="127"/>
                  </a:moveTo>
                  <a:cubicBezTo>
                    <a:pt x="507054" y="22050"/>
                    <a:pt x="507924" y="56734"/>
                    <a:pt x="529876" y="77592"/>
                  </a:cubicBezTo>
                  <a:cubicBezTo>
                    <a:pt x="551828" y="98450"/>
                    <a:pt x="586556" y="97582"/>
                    <a:pt x="607441" y="75658"/>
                  </a:cubicBezTo>
                  <a:cubicBezTo>
                    <a:pt x="627590" y="54502"/>
                    <a:pt x="627590" y="21283"/>
                    <a:pt x="607441" y="127"/>
                  </a:cubicBezTo>
                  <a:close/>
                  <a:moveTo>
                    <a:pt x="567690" y="348357"/>
                  </a:moveTo>
                  <a:cubicBezTo>
                    <a:pt x="537388" y="348357"/>
                    <a:pt x="512826" y="372887"/>
                    <a:pt x="512826" y="403150"/>
                  </a:cubicBezTo>
                  <a:cubicBezTo>
                    <a:pt x="512731" y="405008"/>
                    <a:pt x="512731" y="406873"/>
                    <a:pt x="512826" y="408731"/>
                  </a:cubicBezTo>
                  <a:cubicBezTo>
                    <a:pt x="515912" y="438835"/>
                    <a:pt x="542855" y="460740"/>
                    <a:pt x="572999" y="457652"/>
                  </a:cubicBezTo>
                  <a:cubicBezTo>
                    <a:pt x="598875" y="455007"/>
                    <a:pt x="619328" y="434574"/>
                    <a:pt x="621983" y="408731"/>
                  </a:cubicBezTo>
                  <a:cubicBezTo>
                    <a:pt x="622186" y="406879"/>
                    <a:pt x="622294" y="405014"/>
                    <a:pt x="622300" y="403150"/>
                  </a:cubicBezTo>
                  <a:cubicBezTo>
                    <a:pt x="622300" y="372988"/>
                    <a:pt x="597891" y="348496"/>
                    <a:pt x="567690" y="348357"/>
                  </a:cubicBezTo>
                  <a:close/>
                  <a:moveTo>
                    <a:pt x="750570" y="165712"/>
                  </a:moveTo>
                  <a:cubicBezTo>
                    <a:pt x="720268" y="165712"/>
                    <a:pt x="695706" y="190242"/>
                    <a:pt x="695706" y="220505"/>
                  </a:cubicBezTo>
                  <a:cubicBezTo>
                    <a:pt x="695706" y="250769"/>
                    <a:pt x="720268" y="275299"/>
                    <a:pt x="750570" y="275299"/>
                  </a:cubicBezTo>
                  <a:cubicBezTo>
                    <a:pt x="780872" y="275299"/>
                    <a:pt x="805434" y="250769"/>
                    <a:pt x="805434" y="220505"/>
                  </a:cubicBezTo>
                  <a:cubicBezTo>
                    <a:pt x="805434" y="220486"/>
                    <a:pt x="805434" y="220461"/>
                    <a:pt x="805434" y="220442"/>
                  </a:cubicBezTo>
                  <a:cubicBezTo>
                    <a:pt x="805472" y="190179"/>
                    <a:pt x="780936" y="165623"/>
                    <a:pt x="750634" y="165585"/>
                  </a:cubicBezTo>
                  <a:cubicBezTo>
                    <a:pt x="750615" y="165585"/>
                    <a:pt x="750589" y="165585"/>
                    <a:pt x="750570" y="165585"/>
                  </a:cubicBezTo>
                  <a:close/>
                  <a:moveTo>
                    <a:pt x="933450" y="1078935"/>
                  </a:moveTo>
                  <a:cubicBezTo>
                    <a:pt x="931583" y="1078942"/>
                    <a:pt x="929716" y="1079049"/>
                    <a:pt x="927862" y="1079252"/>
                  </a:cubicBezTo>
                  <a:cubicBezTo>
                    <a:pt x="899884" y="1082112"/>
                    <a:pt x="878605" y="1105641"/>
                    <a:pt x="878586" y="1133729"/>
                  </a:cubicBezTo>
                  <a:cubicBezTo>
                    <a:pt x="878491" y="1135587"/>
                    <a:pt x="878491" y="1137451"/>
                    <a:pt x="878586" y="1139309"/>
                  </a:cubicBezTo>
                  <a:cubicBezTo>
                    <a:pt x="881272" y="1165159"/>
                    <a:pt x="901725" y="1185586"/>
                    <a:pt x="927608" y="1188268"/>
                  </a:cubicBezTo>
                  <a:cubicBezTo>
                    <a:pt x="929462" y="1188471"/>
                    <a:pt x="931329" y="1188579"/>
                    <a:pt x="933196" y="1188585"/>
                  </a:cubicBezTo>
                  <a:cubicBezTo>
                    <a:pt x="961333" y="1188535"/>
                    <a:pt x="984879" y="1167264"/>
                    <a:pt x="987743" y="1139309"/>
                  </a:cubicBezTo>
                  <a:cubicBezTo>
                    <a:pt x="987838" y="1137451"/>
                    <a:pt x="987838" y="1135587"/>
                    <a:pt x="987743" y="1133729"/>
                  </a:cubicBezTo>
                  <a:cubicBezTo>
                    <a:pt x="987812" y="1103637"/>
                    <a:pt x="963574" y="1079119"/>
                    <a:pt x="933450" y="1078808"/>
                  </a:cubicBezTo>
                  <a:close/>
                  <a:moveTo>
                    <a:pt x="750570" y="531001"/>
                  </a:moveTo>
                  <a:cubicBezTo>
                    <a:pt x="720268" y="531001"/>
                    <a:pt x="695706" y="555531"/>
                    <a:pt x="695706" y="585795"/>
                  </a:cubicBezTo>
                  <a:cubicBezTo>
                    <a:pt x="695706" y="616058"/>
                    <a:pt x="720268" y="640588"/>
                    <a:pt x="750570" y="640588"/>
                  </a:cubicBezTo>
                  <a:cubicBezTo>
                    <a:pt x="780872" y="640588"/>
                    <a:pt x="805434" y="616058"/>
                    <a:pt x="805434" y="585795"/>
                  </a:cubicBezTo>
                  <a:cubicBezTo>
                    <a:pt x="805434" y="555531"/>
                    <a:pt x="780872" y="531001"/>
                    <a:pt x="750570" y="531001"/>
                  </a:cubicBezTo>
                  <a:close/>
                  <a:moveTo>
                    <a:pt x="567690" y="713646"/>
                  </a:moveTo>
                  <a:cubicBezTo>
                    <a:pt x="537388" y="713646"/>
                    <a:pt x="512826" y="738176"/>
                    <a:pt x="512826" y="768439"/>
                  </a:cubicBezTo>
                  <a:cubicBezTo>
                    <a:pt x="512826" y="798702"/>
                    <a:pt x="537388" y="823233"/>
                    <a:pt x="567690" y="823233"/>
                  </a:cubicBezTo>
                  <a:cubicBezTo>
                    <a:pt x="597992" y="823233"/>
                    <a:pt x="622554" y="798702"/>
                    <a:pt x="622554" y="768439"/>
                  </a:cubicBezTo>
                  <a:cubicBezTo>
                    <a:pt x="622554" y="738176"/>
                    <a:pt x="597992" y="713646"/>
                    <a:pt x="567690" y="713646"/>
                  </a:cubicBezTo>
                  <a:close/>
                  <a:moveTo>
                    <a:pt x="384810" y="896291"/>
                  </a:moveTo>
                  <a:cubicBezTo>
                    <a:pt x="367494" y="896291"/>
                    <a:pt x="351193" y="904478"/>
                    <a:pt x="340868" y="918360"/>
                  </a:cubicBezTo>
                  <a:cubicBezTo>
                    <a:pt x="356699" y="948376"/>
                    <a:pt x="372872" y="977466"/>
                    <a:pt x="389382" y="1005624"/>
                  </a:cubicBezTo>
                  <a:cubicBezTo>
                    <a:pt x="419583" y="1003639"/>
                    <a:pt x="442455" y="977580"/>
                    <a:pt x="440461" y="947418"/>
                  </a:cubicBezTo>
                  <a:cubicBezTo>
                    <a:pt x="438544" y="918271"/>
                    <a:pt x="414052" y="895770"/>
                    <a:pt x="384810" y="896291"/>
                  </a:cubicBezTo>
                  <a:close/>
                  <a:moveTo>
                    <a:pt x="201930" y="348357"/>
                  </a:moveTo>
                  <a:cubicBezTo>
                    <a:pt x="171628" y="348357"/>
                    <a:pt x="147066" y="372887"/>
                    <a:pt x="147066" y="403150"/>
                  </a:cubicBezTo>
                  <a:cubicBezTo>
                    <a:pt x="146971" y="405008"/>
                    <a:pt x="146971" y="406873"/>
                    <a:pt x="147066" y="408731"/>
                  </a:cubicBezTo>
                  <a:cubicBezTo>
                    <a:pt x="150152" y="438835"/>
                    <a:pt x="177095" y="460740"/>
                    <a:pt x="207239" y="457652"/>
                  </a:cubicBezTo>
                  <a:cubicBezTo>
                    <a:pt x="233115" y="455007"/>
                    <a:pt x="253568" y="434574"/>
                    <a:pt x="256222" y="408731"/>
                  </a:cubicBezTo>
                  <a:cubicBezTo>
                    <a:pt x="256426" y="406879"/>
                    <a:pt x="256534" y="405014"/>
                    <a:pt x="256540" y="403150"/>
                  </a:cubicBezTo>
                  <a:cubicBezTo>
                    <a:pt x="256540" y="372988"/>
                    <a:pt x="232131" y="348496"/>
                    <a:pt x="201930" y="348357"/>
                  </a:cubicBezTo>
                  <a:close/>
                  <a:moveTo>
                    <a:pt x="19050" y="165585"/>
                  </a:moveTo>
                  <a:cubicBezTo>
                    <a:pt x="12548" y="165591"/>
                    <a:pt x="6098" y="166752"/>
                    <a:pt x="0" y="169010"/>
                  </a:cubicBezTo>
                  <a:cubicBezTo>
                    <a:pt x="15791" y="201226"/>
                    <a:pt x="31350" y="234077"/>
                    <a:pt x="46672" y="267562"/>
                  </a:cubicBezTo>
                  <a:cubicBezTo>
                    <a:pt x="72803" y="252303"/>
                    <a:pt x="81597" y="218787"/>
                    <a:pt x="66319" y="192690"/>
                  </a:cubicBezTo>
                  <a:cubicBezTo>
                    <a:pt x="56496" y="175916"/>
                    <a:pt x="38506" y="165598"/>
                    <a:pt x="19050" y="165585"/>
                  </a:cubicBezTo>
                  <a:close/>
                  <a:moveTo>
                    <a:pt x="162179" y="0"/>
                  </a:moveTo>
                  <a:cubicBezTo>
                    <a:pt x="141294" y="21924"/>
                    <a:pt x="142164" y="56607"/>
                    <a:pt x="164116" y="77465"/>
                  </a:cubicBezTo>
                  <a:cubicBezTo>
                    <a:pt x="186068" y="98324"/>
                    <a:pt x="220796" y="97455"/>
                    <a:pt x="241681" y="75531"/>
                  </a:cubicBezTo>
                  <a:cubicBezTo>
                    <a:pt x="261830" y="54375"/>
                    <a:pt x="261830" y="21156"/>
                    <a:pt x="241681" y="0"/>
                  </a:cubicBezTo>
                  <a:close/>
                  <a:moveTo>
                    <a:pt x="567690" y="1078808"/>
                  </a:moveTo>
                  <a:cubicBezTo>
                    <a:pt x="537388" y="1078808"/>
                    <a:pt x="512826" y="1103339"/>
                    <a:pt x="512826" y="1133602"/>
                  </a:cubicBezTo>
                  <a:cubicBezTo>
                    <a:pt x="512731" y="1135460"/>
                    <a:pt x="512731" y="1137324"/>
                    <a:pt x="512826" y="1139182"/>
                  </a:cubicBezTo>
                  <a:cubicBezTo>
                    <a:pt x="515912" y="1169287"/>
                    <a:pt x="542855" y="1191192"/>
                    <a:pt x="572999" y="1188103"/>
                  </a:cubicBezTo>
                  <a:cubicBezTo>
                    <a:pt x="598875" y="1185459"/>
                    <a:pt x="619328" y="1165026"/>
                    <a:pt x="621983" y="1139182"/>
                  </a:cubicBezTo>
                  <a:cubicBezTo>
                    <a:pt x="622186" y="1137331"/>
                    <a:pt x="622294" y="1135466"/>
                    <a:pt x="622300" y="1133602"/>
                  </a:cubicBezTo>
                  <a:cubicBezTo>
                    <a:pt x="622300" y="1103440"/>
                    <a:pt x="597891" y="1078948"/>
                    <a:pt x="567690" y="1078808"/>
                  </a:cubicBezTo>
                  <a:close/>
                  <a:moveTo>
                    <a:pt x="384810" y="165585"/>
                  </a:moveTo>
                  <a:cubicBezTo>
                    <a:pt x="354508" y="165585"/>
                    <a:pt x="329946" y="190115"/>
                    <a:pt x="329946" y="220379"/>
                  </a:cubicBezTo>
                  <a:cubicBezTo>
                    <a:pt x="329946" y="250642"/>
                    <a:pt x="354508" y="275172"/>
                    <a:pt x="384810" y="275172"/>
                  </a:cubicBezTo>
                  <a:cubicBezTo>
                    <a:pt x="415112" y="275172"/>
                    <a:pt x="439674" y="250642"/>
                    <a:pt x="439674" y="220379"/>
                  </a:cubicBezTo>
                  <a:cubicBezTo>
                    <a:pt x="439674" y="220359"/>
                    <a:pt x="439674" y="220334"/>
                    <a:pt x="439674" y="220315"/>
                  </a:cubicBezTo>
                  <a:cubicBezTo>
                    <a:pt x="439674" y="190090"/>
                    <a:pt x="415138" y="165585"/>
                    <a:pt x="384874" y="165585"/>
                  </a:cubicBezTo>
                  <a:cubicBezTo>
                    <a:pt x="384854" y="165585"/>
                    <a:pt x="384829" y="165585"/>
                    <a:pt x="384810" y="165585"/>
                  </a:cubicBezTo>
                  <a:close/>
                  <a:moveTo>
                    <a:pt x="933450" y="713519"/>
                  </a:moveTo>
                  <a:cubicBezTo>
                    <a:pt x="931590" y="713424"/>
                    <a:pt x="929723" y="713424"/>
                    <a:pt x="927862" y="713519"/>
                  </a:cubicBezTo>
                  <a:cubicBezTo>
                    <a:pt x="897700" y="716772"/>
                    <a:pt x="875894" y="743827"/>
                    <a:pt x="879151" y="773950"/>
                  </a:cubicBezTo>
                  <a:cubicBezTo>
                    <a:pt x="881920" y="799584"/>
                    <a:pt x="902195" y="819827"/>
                    <a:pt x="927862" y="822599"/>
                  </a:cubicBezTo>
                  <a:cubicBezTo>
                    <a:pt x="929704" y="822599"/>
                    <a:pt x="931545" y="822599"/>
                    <a:pt x="933450" y="822599"/>
                  </a:cubicBezTo>
                  <a:cubicBezTo>
                    <a:pt x="963752" y="822599"/>
                    <a:pt x="988314" y="798068"/>
                    <a:pt x="988314" y="767805"/>
                  </a:cubicBezTo>
                  <a:cubicBezTo>
                    <a:pt x="988314" y="737542"/>
                    <a:pt x="963752" y="713012"/>
                    <a:pt x="933450" y="713012"/>
                  </a:cubicBezTo>
                  <a:close/>
                  <a:moveTo>
                    <a:pt x="384810" y="530874"/>
                  </a:moveTo>
                  <a:cubicBezTo>
                    <a:pt x="354508" y="530874"/>
                    <a:pt x="329946" y="555404"/>
                    <a:pt x="329946" y="585668"/>
                  </a:cubicBezTo>
                  <a:cubicBezTo>
                    <a:pt x="329946" y="615931"/>
                    <a:pt x="354508" y="640461"/>
                    <a:pt x="384810" y="640461"/>
                  </a:cubicBezTo>
                  <a:cubicBezTo>
                    <a:pt x="415112" y="640461"/>
                    <a:pt x="439674" y="615931"/>
                    <a:pt x="439674" y="585668"/>
                  </a:cubicBezTo>
                  <a:cubicBezTo>
                    <a:pt x="439604" y="555455"/>
                    <a:pt x="415061" y="531001"/>
                    <a:pt x="384810" y="531001"/>
                  </a:cubicBezTo>
                  <a:close/>
                  <a:moveTo>
                    <a:pt x="1847850" y="165585"/>
                  </a:moveTo>
                  <a:cubicBezTo>
                    <a:pt x="1817586" y="165420"/>
                    <a:pt x="1792916" y="189786"/>
                    <a:pt x="1792745" y="220011"/>
                  </a:cubicBezTo>
                  <a:cubicBezTo>
                    <a:pt x="1792662" y="235485"/>
                    <a:pt x="1799139" y="250274"/>
                    <a:pt x="1810576" y="260712"/>
                  </a:cubicBezTo>
                  <a:cubicBezTo>
                    <a:pt x="1823911" y="229048"/>
                    <a:pt x="1837138" y="197440"/>
                    <a:pt x="1850263" y="165902"/>
                  </a:cubicBezTo>
                  <a:close/>
                  <a:moveTo>
                    <a:pt x="1427226" y="951084"/>
                  </a:moveTo>
                  <a:cubicBezTo>
                    <a:pt x="1427232" y="966767"/>
                    <a:pt x="1433982" y="981690"/>
                    <a:pt x="1445768" y="992052"/>
                  </a:cubicBezTo>
                  <a:cubicBezTo>
                    <a:pt x="1464818" y="962563"/>
                    <a:pt x="1483868" y="931868"/>
                    <a:pt x="1502346" y="900222"/>
                  </a:cubicBezTo>
                  <a:cubicBezTo>
                    <a:pt x="1474292" y="888978"/>
                    <a:pt x="1442422" y="902582"/>
                    <a:pt x="1431163" y="930600"/>
                  </a:cubicBezTo>
                  <a:cubicBezTo>
                    <a:pt x="1428560" y="937075"/>
                    <a:pt x="1427226" y="943981"/>
                    <a:pt x="1427226" y="950957"/>
                  </a:cubicBezTo>
                  <a:close/>
                  <a:moveTo>
                    <a:pt x="1482090" y="531001"/>
                  </a:moveTo>
                  <a:cubicBezTo>
                    <a:pt x="1451788" y="531001"/>
                    <a:pt x="1427226" y="555531"/>
                    <a:pt x="1427226" y="585795"/>
                  </a:cubicBezTo>
                  <a:cubicBezTo>
                    <a:pt x="1427226" y="616058"/>
                    <a:pt x="1451788" y="640588"/>
                    <a:pt x="1482090" y="640588"/>
                  </a:cubicBezTo>
                  <a:cubicBezTo>
                    <a:pt x="1512392" y="640588"/>
                    <a:pt x="1536954" y="616058"/>
                    <a:pt x="1536954" y="585795"/>
                  </a:cubicBezTo>
                  <a:cubicBezTo>
                    <a:pt x="1536954" y="555531"/>
                    <a:pt x="1512392" y="531001"/>
                    <a:pt x="1482090" y="531001"/>
                  </a:cubicBezTo>
                  <a:close/>
                  <a:moveTo>
                    <a:pt x="1259459" y="127"/>
                  </a:moveTo>
                  <a:cubicBezTo>
                    <a:pt x="1238574" y="22050"/>
                    <a:pt x="1239444" y="56734"/>
                    <a:pt x="1261396" y="77592"/>
                  </a:cubicBezTo>
                  <a:cubicBezTo>
                    <a:pt x="1283348" y="98450"/>
                    <a:pt x="1318076" y="97582"/>
                    <a:pt x="1338961" y="75658"/>
                  </a:cubicBezTo>
                  <a:cubicBezTo>
                    <a:pt x="1359110" y="54502"/>
                    <a:pt x="1359110" y="21283"/>
                    <a:pt x="1338961" y="127"/>
                  </a:cubicBezTo>
                  <a:close/>
                  <a:moveTo>
                    <a:pt x="1482090" y="165585"/>
                  </a:moveTo>
                  <a:cubicBezTo>
                    <a:pt x="1451788" y="165585"/>
                    <a:pt x="1427226" y="190115"/>
                    <a:pt x="1427226" y="220379"/>
                  </a:cubicBezTo>
                  <a:cubicBezTo>
                    <a:pt x="1427226" y="250642"/>
                    <a:pt x="1451788" y="275172"/>
                    <a:pt x="1482090" y="275172"/>
                  </a:cubicBezTo>
                  <a:cubicBezTo>
                    <a:pt x="1512392" y="275172"/>
                    <a:pt x="1536954" y="250642"/>
                    <a:pt x="1536954" y="220379"/>
                  </a:cubicBezTo>
                  <a:cubicBezTo>
                    <a:pt x="1536954" y="220359"/>
                    <a:pt x="1536954" y="220334"/>
                    <a:pt x="1536954" y="220315"/>
                  </a:cubicBezTo>
                  <a:cubicBezTo>
                    <a:pt x="1536922" y="190077"/>
                    <a:pt x="1512367" y="165585"/>
                    <a:pt x="1482090" y="165585"/>
                  </a:cubicBezTo>
                  <a:close/>
                  <a:moveTo>
                    <a:pt x="1625219" y="0"/>
                  </a:moveTo>
                  <a:cubicBezTo>
                    <a:pt x="1604334" y="21924"/>
                    <a:pt x="1605204" y="56607"/>
                    <a:pt x="1627156" y="77465"/>
                  </a:cubicBezTo>
                  <a:cubicBezTo>
                    <a:pt x="1649108" y="98324"/>
                    <a:pt x="1683836" y="97455"/>
                    <a:pt x="1704721" y="75531"/>
                  </a:cubicBezTo>
                  <a:cubicBezTo>
                    <a:pt x="1724870" y="54375"/>
                    <a:pt x="1724870" y="21156"/>
                    <a:pt x="1704721" y="0"/>
                  </a:cubicBezTo>
                  <a:close/>
                  <a:moveTo>
                    <a:pt x="1299210" y="348230"/>
                  </a:moveTo>
                  <a:cubicBezTo>
                    <a:pt x="1268908" y="348230"/>
                    <a:pt x="1244346" y="372760"/>
                    <a:pt x="1244346" y="403023"/>
                  </a:cubicBezTo>
                  <a:cubicBezTo>
                    <a:pt x="1244251" y="404881"/>
                    <a:pt x="1244251" y="406746"/>
                    <a:pt x="1244346" y="408604"/>
                  </a:cubicBezTo>
                  <a:cubicBezTo>
                    <a:pt x="1247604" y="438728"/>
                    <a:pt x="1274693" y="460505"/>
                    <a:pt x="1304855" y="457252"/>
                  </a:cubicBezTo>
                  <a:cubicBezTo>
                    <a:pt x="1330522" y="454487"/>
                    <a:pt x="1350791" y="434238"/>
                    <a:pt x="1353566" y="408604"/>
                  </a:cubicBezTo>
                  <a:cubicBezTo>
                    <a:pt x="1353566" y="406765"/>
                    <a:pt x="1353566" y="404926"/>
                    <a:pt x="1353566" y="403023"/>
                  </a:cubicBezTo>
                  <a:cubicBezTo>
                    <a:pt x="1353496" y="373007"/>
                    <a:pt x="1329265" y="348636"/>
                    <a:pt x="1299210" y="348357"/>
                  </a:cubicBezTo>
                  <a:close/>
                  <a:moveTo>
                    <a:pt x="1664970" y="348230"/>
                  </a:moveTo>
                  <a:cubicBezTo>
                    <a:pt x="1634668" y="348230"/>
                    <a:pt x="1610106" y="372760"/>
                    <a:pt x="1610106" y="403023"/>
                  </a:cubicBezTo>
                  <a:cubicBezTo>
                    <a:pt x="1610106" y="404926"/>
                    <a:pt x="1610106" y="406765"/>
                    <a:pt x="1610106" y="408604"/>
                  </a:cubicBezTo>
                  <a:cubicBezTo>
                    <a:pt x="1613192" y="438708"/>
                    <a:pt x="1640135" y="460613"/>
                    <a:pt x="1670279" y="457525"/>
                  </a:cubicBezTo>
                  <a:cubicBezTo>
                    <a:pt x="1696155" y="454880"/>
                    <a:pt x="1716608" y="434447"/>
                    <a:pt x="1719263" y="408604"/>
                  </a:cubicBezTo>
                  <a:cubicBezTo>
                    <a:pt x="1719466" y="406752"/>
                    <a:pt x="1719574" y="404888"/>
                    <a:pt x="1719580" y="403023"/>
                  </a:cubicBezTo>
                  <a:cubicBezTo>
                    <a:pt x="1719510" y="372912"/>
                    <a:pt x="1695120" y="348496"/>
                    <a:pt x="1664970" y="348357"/>
                  </a:cubicBezTo>
                  <a:close/>
                  <a:moveTo>
                    <a:pt x="1299210" y="713519"/>
                  </a:moveTo>
                  <a:cubicBezTo>
                    <a:pt x="1268908" y="713519"/>
                    <a:pt x="1244346" y="738049"/>
                    <a:pt x="1244346" y="768312"/>
                  </a:cubicBezTo>
                  <a:cubicBezTo>
                    <a:pt x="1244346" y="798576"/>
                    <a:pt x="1268908" y="823106"/>
                    <a:pt x="1299210" y="823106"/>
                  </a:cubicBezTo>
                  <a:cubicBezTo>
                    <a:pt x="1329512" y="823106"/>
                    <a:pt x="1354074" y="798576"/>
                    <a:pt x="1354074" y="768312"/>
                  </a:cubicBezTo>
                  <a:cubicBezTo>
                    <a:pt x="1354004" y="738100"/>
                    <a:pt x="1329462" y="713646"/>
                    <a:pt x="1299210" y="713646"/>
                  </a:cubicBezTo>
                  <a:close/>
                  <a:moveTo>
                    <a:pt x="1116330" y="1261516"/>
                  </a:moveTo>
                  <a:cubicBezTo>
                    <a:pt x="1086066" y="1261478"/>
                    <a:pt x="1061498" y="1285951"/>
                    <a:pt x="1061466" y="1316183"/>
                  </a:cubicBezTo>
                  <a:cubicBezTo>
                    <a:pt x="1061447" y="1331936"/>
                    <a:pt x="1068229" y="1346934"/>
                    <a:pt x="1080071" y="1357342"/>
                  </a:cubicBezTo>
                  <a:cubicBezTo>
                    <a:pt x="1111701" y="1342628"/>
                    <a:pt x="1141838" y="1324897"/>
                    <a:pt x="1170051" y="1304387"/>
                  </a:cubicBezTo>
                  <a:cubicBezTo>
                    <a:pt x="1164438" y="1279293"/>
                    <a:pt x="1142073" y="1261504"/>
                    <a:pt x="1116330" y="1261643"/>
                  </a:cubicBezTo>
                  <a:close/>
                  <a:moveTo>
                    <a:pt x="933450" y="348293"/>
                  </a:moveTo>
                  <a:cubicBezTo>
                    <a:pt x="931590" y="348198"/>
                    <a:pt x="929723" y="348198"/>
                    <a:pt x="927862" y="348293"/>
                  </a:cubicBezTo>
                  <a:cubicBezTo>
                    <a:pt x="899859" y="351160"/>
                    <a:pt x="878567" y="374719"/>
                    <a:pt x="878586" y="402833"/>
                  </a:cubicBezTo>
                  <a:cubicBezTo>
                    <a:pt x="878491" y="404691"/>
                    <a:pt x="878491" y="406556"/>
                    <a:pt x="878586" y="408414"/>
                  </a:cubicBezTo>
                  <a:cubicBezTo>
                    <a:pt x="881297" y="434250"/>
                    <a:pt x="901738" y="454665"/>
                    <a:pt x="927608" y="457373"/>
                  </a:cubicBezTo>
                  <a:cubicBezTo>
                    <a:pt x="929469" y="457468"/>
                    <a:pt x="931335" y="457468"/>
                    <a:pt x="933196" y="457373"/>
                  </a:cubicBezTo>
                  <a:cubicBezTo>
                    <a:pt x="961320" y="457353"/>
                    <a:pt x="984879" y="436102"/>
                    <a:pt x="987743" y="408160"/>
                  </a:cubicBezTo>
                  <a:cubicBezTo>
                    <a:pt x="987838" y="406302"/>
                    <a:pt x="987838" y="404437"/>
                    <a:pt x="987743" y="402579"/>
                  </a:cubicBezTo>
                  <a:cubicBezTo>
                    <a:pt x="987431" y="372760"/>
                    <a:pt x="963308" y="348667"/>
                    <a:pt x="933450" y="348357"/>
                  </a:cubicBezTo>
                  <a:close/>
                  <a:moveTo>
                    <a:pt x="1116330" y="896227"/>
                  </a:moveTo>
                  <a:cubicBezTo>
                    <a:pt x="1086028" y="896227"/>
                    <a:pt x="1061466" y="920757"/>
                    <a:pt x="1061466" y="951021"/>
                  </a:cubicBezTo>
                  <a:cubicBezTo>
                    <a:pt x="1061466" y="981284"/>
                    <a:pt x="1086028" y="1005814"/>
                    <a:pt x="1116330" y="1005814"/>
                  </a:cubicBezTo>
                  <a:cubicBezTo>
                    <a:pt x="1146632" y="1005814"/>
                    <a:pt x="1171194" y="981284"/>
                    <a:pt x="1171194" y="951021"/>
                  </a:cubicBezTo>
                  <a:cubicBezTo>
                    <a:pt x="1171156" y="920783"/>
                    <a:pt x="1146607" y="896291"/>
                    <a:pt x="1116330" y="896291"/>
                  </a:cubicBezTo>
                  <a:close/>
                  <a:moveTo>
                    <a:pt x="893636" y="127"/>
                  </a:moveTo>
                  <a:cubicBezTo>
                    <a:pt x="872788" y="22088"/>
                    <a:pt x="873709" y="56766"/>
                    <a:pt x="895699" y="77586"/>
                  </a:cubicBezTo>
                  <a:cubicBezTo>
                    <a:pt x="904494" y="85919"/>
                    <a:pt x="915803" y="91107"/>
                    <a:pt x="927862" y="92337"/>
                  </a:cubicBezTo>
                  <a:cubicBezTo>
                    <a:pt x="929716" y="92540"/>
                    <a:pt x="931583" y="92648"/>
                    <a:pt x="933450" y="92654"/>
                  </a:cubicBezTo>
                  <a:cubicBezTo>
                    <a:pt x="963752" y="92635"/>
                    <a:pt x="988301" y="68092"/>
                    <a:pt x="988282" y="37829"/>
                  </a:cubicBezTo>
                  <a:cubicBezTo>
                    <a:pt x="988276" y="23794"/>
                    <a:pt x="982878" y="10299"/>
                    <a:pt x="973201" y="127"/>
                  </a:cubicBezTo>
                  <a:close/>
                  <a:moveTo>
                    <a:pt x="1299210" y="1078808"/>
                  </a:moveTo>
                  <a:cubicBezTo>
                    <a:pt x="1268908" y="1078808"/>
                    <a:pt x="1244346" y="1103339"/>
                    <a:pt x="1244346" y="1133602"/>
                  </a:cubicBezTo>
                  <a:cubicBezTo>
                    <a:pt x="1244251" y="1135460"/>
                    <a:pt x="1244251" y="1137324"/>
                    <a:pt x="1244346" y="1139182"/>
                  </a:cubicBezTo>
                  <a:cubicBezTo>
                    <a:pt x="1247140" y="1166345"/>
                    <a:pt x="1269536" y="1187304"/>
                    <a:pt x="1296861" y="1188332"/>
                  </a:cubicBezTo>
                  <a:cubicBezTo>
                    <a:pt x="1315739" y="1167575"/>
                    <a:pt x="1334326" y="1145569"/>
                    <a:pt x="1352614" y="1122313"/>
                  </a:cubicBezTo>
                  <a:cubicBezTo>
                    <a:pt x="1347311" y="1097048"/>
                    <a:pt x="1325055" y="1078916"/>
                    <a:pt x="1299210" y="1078808"/>
                  </a:cubicBezTo>
                  <a:close/>
                  <a:moveTo>
                    <a:pt x="1116330" y="530874"/>
                  </a:moveTo>
                  <a:cubicBezTo>
                    <a:pt x="1086028" y="530874"/>
                    <a:pt x="1061466" y="555404"/>
                    <a:pt x="1061466" y="585668"/>
                  </a:cubicBezTo>
                  <a:cubicBezTo>
                    <a:pt x="1061466" y="615931"/>
                    <a:pt x="1086028" y="640461"/>
                    <a:pt x="1116330" y="640461"/>
                  </a:cubicBezTo>
                  <a:cubicBezTo>
                    <a:pt x="1146632" y="640461"/>
                    <a:pt x="1171194" y="615931"/>
                    <a:pt x="1171194" y="585668"/>
                  </a:cubicBezTo>
                  <a:cubicBezTo>
                    <a:pt x="1171124" y="555455"/>
                    <a:pt x="1146581" y="531001"/>
                    <a:pt x="1116330" y="531001"/>
                  </a:cubicBezTo>
                  <a:close/>
                  <a:moveTo>
                    <a:pt x="1116330" y="165585"/>
                  </a:moveTo>
                  <a:cubicBezTo>
                    <a:pt x="1086028" y="165585"/>
                    <a:pt x="1061466" y="190115"/>
                    <a:pt x="1061466" y="220379"/>
                  </a:cubicBezTo>
                  <a:cubicBezTo>
                    <a:pt x="1061466" y="250642"/>
                    <a:pt x="1086028" y="275172"/>
                    <a:pt x="1116330" y="275172"/>
                  </a:cubicBezTo>
                  <a:cubicBezTo>
                    <a:pt x="1146632" y="275172"/>
                    <a:pt x="1171194" y="250642"/>
                    <a:pt x="1171194" y="220379"/>
                  </a:cubicBezTo>
                  <a:cubicBezTo>
                    <a:pt x="1171194" y="220359"/>
                    <a:pt x="1171194" y="220334"/>
                    <a:pt x="1171194" y="220315"/>
                  </a:cubicBezTo>
                  <a:cubicBezTo>
                    <a:pt x="1171156" y="190077"/>
                    <a:pt x="1146607" y="165585"/>
                    <a:pt x="1116330" y="165585"/>
                  </a:cubicBezTo>
                  <a:close/>
                </a:path>
              </a:pathLst>
            </a:custGeom>
            <a:solidFill>
              <a:srgbClr val="04152C">
                <a:alpha val="134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 rot="10800000" flipH="1">
              <a:off x="4377375" y="1454281"/>
              <a:ext cx="389112" cy="153155"/>
            </a:xfrm>
            <a:custGeom>
              <a:avLst/>
              <a:gdLst/>
              <a:ahLst/>
              <a:cxnLst/>
              <a:rect l="l" t="t" r="r" b="b"/>
              <a:pathLst>
                <a:path w="1225550" h="380509" extrusionOk="0">
                  <a:moveTo>
                    <a:pt x="607632" y="380510"/>
                  </a:moveTo>
                  <a:cubicBezTo>
                    <a:pt x="862712" y="380510"/>
                    <a:pt x="1059435" y="217271"/>
                    <a:pt x="1225550" y="0"/>
                  </a:cubicBezTo>
                  <a:lnTo>
                    <a:pt x="0" y="0"/>
                  </a:lnTo>
                  <a:cubicBezTo>
                    <a:pt x="173101" y="220442"/>
                    <a:pt x="370078" y="380510"/>
                    <a:pt x="607632" y="380510"/>
                  </a:cubicBezTo>
                  <a:close/>
                </a:path>
              </a:pathLst>
            </a:custGeom>
            <a:solidFill>
              <a:srgbClr val="17A8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 flipH="1">
              <a:off x="774577" y="1131008"/>
              <a:ext cx="683038" cy="475637"/>
            </a:xfrm>
            <a:custGeom>
              <a:avLst/>
              <a:gdLst/>
              <a:ahLst/>
              <a:cxnLst/>
              <a:rect l="l" t="t" r="r" b="b"/>
              <a:pathLst>
                <a:path w="1821434" h="1268365" extrusionOk="0">
                  <a:moveTo>
                    <a:pt x="840804" y="0"/>
                  </a:moveTo>
                  <a:cubicBezTo>
                    <a:pt x="537718" y="0"/>
                    <a:pt x="314134" y="728422"/>
                    <a:pt x="0" y="1268366"/>
                  </a:cubicBezTo>
                  <a:lnTo>
                    <a:pt x="1821435" y="1268366"/>
                  </a:lnTo>
                  <a:cubicBezTo>
                    <a:pt x="1438784" y="781440"/>
                    <a:pt x="1172337" y="0"/>
                    <a:pt x="840804" y="0"/>
                  </a:cubicBezTo>
                  <a:close/>
                </a:path>
              </a:pathLst>
            </a:custGeom>
            <a:gradFill>
              <a:gsLst>
                <a:gs pos="0">
                  <a:srgbClr val="C182FF">
                    <a:alpha val="53333"/>
                  </a:srgbClr>
                </a:gs>
                <a:gs pos="100000">
                  <a:srgbClr val="002FFF">
                    <a:alpha val="5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571564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 flipH="1">
              <a:off x="218" y="989079"/>
              <a:ext cx="4572000" cy="1110066"/>
            </a:xfrm>
            <a:custGeom>
              <a:avLst/>
              <a:gdLst/>
              <a:ahLst/>
              <a:cxnLst/>
              <a:rect l="l" t="t" r="r" b="b"/>
              <a:pathLst>
                <a:path w="12192000" h="2960175" extrusionOk="0">
                  <a:moveTo>
                    <a:pt x="0" y="333390"/>
                  </a:moveTo>
                  <a:cubicBezTo>
                    <a:pt x="514350" y="333390"/>
                    <a:pt x="699072" y="1437375"/>
                    <a:pt x="1490980" y="1437375"/>
                  </a:cubicBezTo>
                  <a:cubicBezTo>
                    <a:pt x="2642870" y="1437375"/>
                    <a:pt x="2642870" y="0"/>
                    <a:pt x="3794697" y="0"/>
                  </a:cubicBezTo>
                  <a:cubicBezTo>
                    <a:pt x="4946523" y="0"/>
                    <a:pt x="4946650" y="2960175"/>
                    <a:pt x="6098413" y="2960175"/>
                  </a:cubicBezTo>
                  <a:cubicBezTo>
                    <a:pt x="7250176" y="2960175"/>
                    <a:pt x="7250303" y="571082"/>
                    <a:pt x="8402130" y="571082"/>
                  </a:cubicBezTo>
                  <a:cubicBezTo>
                    <a:pt x="9553956" y="571082"/>
                    <a:pt x="9490519" y="2769920"/>
                    <a:pt x="10642600" y="2769920"/>
                  </a:cubicBezTo>
                  <a:cubicBezTo>
                    <a:pt x="11588052" y="2769920"/>
                    <a:pt x="11586337" y="903964"/>
                    <a:pt x="12192000" y="23515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1" name="Google Shape;1151;p34"/>
          <p:cNvSpPr/>
          <p:nvPr/>
        </p:nvSpPr>
        <p:spPr>
          <a:xfrm>
            <a:off x="3641050" y="1640725"/>
            <a:ext cx="1862100" cy="1862100"/>
          </a:xfrm>
          <a:prstGeom prst="ellipse">
            <a:avLst/>
          </a:prstGeom>
          <a:gradFill>
            <a:gsLst>
              <a:gs pos="0">
                <a:srgbClr val="BEF176"/>
              </a:gs>
              <a:gs pos="50000">
                <a:schemeClr val="accent2"/>
              </a:gs>
              <a:gs pos="100000">
                <a:srgbClr val="AF9FFF"/>
              </a:gs>
            </a:gsLst>
            <a:lin ang="5400012" scaled="0"/>
          </a:gradFill>
          <a:ln>
            <a:noFill/>
          </a:ln>
          <a:effectLst>
            <a:outerShdw blurRad="28575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4"/>
          <p:cNvSpPr txBox="1">
            <a:spLocks noGrp="1"/>
          </p:cNvSpPr>
          <p:nvPr>
            <p:ph type="ctrTitle" idx="4294967295"/>
          </p:nvPr>
        </p:nvSpPr>
        <p:spPr>
          <a:xfrm>
            <a:off x="1439400" y="978575"/>
            <a:ext cx="6265200" cy="472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>
                <a:solidFill>
                  <a:srgbClr val="BEF176"/>
                </a:solidFill>
              </a:rPr>
              <a:t>Conclusion</a:t>
            </a:r>
            <a:endParaRPr sz="3000" dirty="0">
              <a:solidFill>
                <a:srgbClr val="BEF17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04" y="1907922"/>
            <a:ext cx="1387876" cy="13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0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55"/>
          <p:cNvSpPr/>
          <p:nvPr/>
        </p:nvSpPr>
        <p:spPr>
          <a:xfrm flipH="1">
            <a:off x="2872985" y="4165977"/>
            <a:ext cx="318558" cy="112522"/>
          </a:xfrm>
          <a:custGeom>
            <a:avLst/>
            <a:gdLst/>
            <a:ahLst/>
            <a:cxnLst/>
            <a:rect l="l" t="t" r="r" b="b"/>
            <a:pathLst>
              <a:path w="14144" h="4996" extrusionOk="0">
                <a:moveTo>
                  <a:pt x="13918" y="0"/>
                </a:moveTo>
                <a:cubicBezTo>
                  <a:pt x="13894" y="0"/>
                  <a:pt x="13869" y="5"/>
                  <a:pt x="13844" y="13"/>
                </a:cubicBezTo>
                <a:lnTo>
                  <a:pt x="167" y="4583"/>
                </a:lnTo>
                <a:cubicBezTo>
                  <a:pt x="101" y="4583"/>
                  <a:pt x="34" y="4616"/>
                  <a:pt x="34" y="4683"/>
                </a:cubicBezTo>
                <a:cubicBezTo>
                  <a:pt x="34" y="4716"/>
                  <a:pt x="1" y="4750"/>
                  <a:pt x="34" y="4850"/>
                </a:cubicBezTo>
                <a:cubicBezTo>
                  <a:pt x="85" y="4952"/>
                  <a:pt x="155" y="4995"/>
                  <a:pt x="230" y="4995"/>
                </a:cubicBezTo>
                <a:cubicBezTo>
                  <a:pt x="254" y="4995"/>
                  <a:pt x="277" y="4991"/>
                  <a:pt x="301" y="4983"/>
                </a:cubicBezTo>
                <a:lnTo>
                  <a:pt x="13977" y="380"/>
                </a:lnTo>
                <a:cubicBezTo>
                  <a:pt x="14111" y="346"/>
                  <a:pt x="14144" y="213"/>
                  <a:pt x="14111" y="113"/>
                </a:cubicBezTo>
                <a:cubicBezTo>
                  <a:pt x="14061" y="38"/>
                  <a:pt x="13992" y="0"/>
                  <a:pt x="13918" y="0"/>
                </a:cubicBezTo>
                <a:close/>
              </a:path>
            </a:pathLst>
          </a:custGeom>
          <a:solidFill>
            <a:srgbClr val="0906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5" name="Google Shape;2355;p55"/>
          <p:cNvGrpSpPr/>
          <p:nvPr/>
        </p:nvGrpSpPr>
        <p:grpSpPr>
          <a:xfrm>
            <a:off x="3814997" y="1420528"/>
            <a:ext cx="5016972" cy="3722975"/>
            <a:chOff x="3814997" y="1420528"/>
            <a:chExt cx="5016972" cy="3722975"/>
          </a:xfrm>
        </p:grpSpPr>
        <p:sp>
          <p:nvSpPr>
            <p:cNvPr id="2356" name="Google Shape;2356;p55"/>
            <p:cNvSpPr/>
            <p:nvPr/>
          </p:nvSpPr>
          <p:spPr>
            <a:xfrm flipH="1">
              <a:off x="6223804" y="2492200"/>
              <a:ext cx="647634" cy="563490"/>
            </a:xfrm>
            <a:custGeom>
              <a:avLst/>
              <a:gdLst/>
              <a:ahLst/>
              <a:cxnLst/>
              <a:rect l="l" t="t" r="r" b="b"/>
              <a:pathLst>
                <a:path w="28755" h="25019" extrusionOk="0">
                  <a:moveTo>
                    <a:pt x="5438" y="0"/>
                  </a:moveTo>
                  <a:cubicBezTo>
                    <a:pt x="2435" y="0"/>
                    <a:pt x="0" y="2435"/>
                    <a:pt x="0" y="5404"/>
                  </a:cubicBezTo>
                  <a:lnTo>
                    <a:pt x="0" y="19581"/>
                  </a:lnTo>
                  <a:cubicBezTo>
                    <a:pt x="0" y="22616"/>
                    <a:pt x="2435" y="25018"/>
                    <a:pt x="5438" y="25018"/>
                  </a:cubicBezTo>
                  <a:lnTo>
                    <a:pt x="23284" y="25018"/>
                  </a:lnTo>
                  <a:cubicBezTo>
                    <a:pt x="26286" y="25018"/>
                    <a:pt x="28754" y="22616"/>
                    <a:pt x="28687" y="19581"/>
                  </a:cubicBezTo>
                  <a:lnTo>
                    <a:pt x="28687" y="5404"/>
                  </a:lnTo>
                  <a:cubicBezTo>
                    <a:pt x="28687" y="2435"/>
                    <a:pt x="26286" y="0"/>
                    <a:pt x="2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5"/>
            <p:cNvSpPr/>
            <p:nvPr/>
          </p:nvSpPr>
          <p:spPr>
            <a:xfrm flipH="1">
              <a:off x="6534840" y="2603664"/>
              <a:ext cx="226171" cy="376148"/>
            </a:xfrm>
            <a:custGeom>
              <a:avLst/>
              <a:gdLst/>
              <a:ahLst/>
              <a:cxnLst/>
              <a:rect l="l" t="t" r="r" b="b"/>
              <a:pathLst>
                <a:path w="10042" h="16701" extrusionOk="0">
                  <a:moveTo>
                    <a:pt x="4122" y="1"/>
                  </a:moveTo>
                  <a:cubicBezTo>
                    <a:pt x="3871" y="1"/>
                    <a:pt x="3619" y="29"/>
                    <a:pt x="3370" y="88"/>
                  </a:cubicBezTo>
                  <a:cubicBezTo>
                    <a:pt x="1068" y="655"/>
                    <a:pt x="1" y="3524"/>
                    <a:pt x="601" y="5826"/>
                  </a:cubicBezTo>
                  <a:cubicBezTo>
                    <a:pt x="1235" y="8094"/>
                    <a:pt x="3003" y="9862"/>
                    <a:pt x="4771" y="11396"/>
                  </a:cubicBezTo>
                  <a:cubicBezTo>
                    <a:pt x="6539" y="12931"/>
                    <a:pt x="9074" y="14532"/>
                    <a:pt x="10041" y="16700"/>
                  </a:cubicBezTo>
                  <a:lnTo>
                    <a:pt x="9908" y="5892"/>
                  </a:lnTo>
                  <a:cubicBezTo>
                    <a:pt x="9341" y="4425"/>
                    <a:pt x="8707" y="2890"/>
                    <a:pt x="7606" y="1723"/>
                  </a:cubicBezTo>
                  <a:cubicBezTo>
                    <a:pt x="6712" y="745"/>
                    <a:pt x="5420" y="1"/>
                    <a:pt x="4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5"/>
            <p:cNvSpPr/>
            <p:nvPr/>
          </p:nvSpPr>
          <p:spPr>
            <a:xfrm flipH="1">
              <a:off x="6320410" y="2603619"/>
              <a:ext cx="223919" cy="376193"/>
            </a:xfrm>
            <a:custGeom>
              <a:avLst/>
              <a:gdLst/>
              <a:ahLst/>
              <a:cxnLst/>
              <a:rect l="l" t="t" r="r" b="b"/>
              <a:pathLst>
                <a:path w="9942" h="16703" extrusionOk="0">
                  <a:moveTo>
                    <a:pt x="5766" y="0"/>
                  </a:moveTo>
                  <a:cubicBezTo>
                    <a:pt x="4468" y="0"/>
                    <a:pt x="3165" y="723"/>
                    <a:pt x="2303" y="1725"/>
                  </a:cubicBezTo>
                  <a:cubicBezTo>
                    <a:pt x="1202" y="2892"/>
                    <a:pt x="635" y="4427"/>
                    <a:pt x="1" y="5894"/>
                  </a:cubicBezTo>
                  <a:lnTo>
                    <a:pt x="134" y="16702"/>
                  </a:lnTo>
                  <a:cubicBezTo>
                    <a:pt x="1102" y="14534"/>
                    <a:pt x="3370" y="12966"/>
                    <a:pt x="5171" y="11398"/>
                  </a:cubicBezTo>
                  <a:cubicBezTo>
                    <a:pt x="6939" y="9864"/>
                    <a:pt x="8707" y="8096"/>
                    <a:pt x="9341" y="5828"/>
                  </a:cubicBezTo>
                  <a:cubicBezTo>
                    <a:pt x="9941" y="3559"/>
                    <a:pt x="8841" y="691"/>
                    <a:pt x="6539" y="90"/>
                  </a:cubicBezTo>
                  <a:cubicBezTo>
                    <a:pt x="6284" y="29"/>
                    <a:pt x="6025" y="0"/>
                    <a:pt x="5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5164400" y="2730108"/>
              <a:ext cx="833197" cy="1374886"/>
            </a:xfrm>
            <a:custGeom>
              <a:avLst/>
              <a:gdLst/>
              <a:ahLst/>
              <a:cxnLst/>
              <a:rect l="l" t="t" r="r" b="b"/>
              <a:pathLst>
                <a:path w="36994" h="61045" extrusionOk="0">
                  <a:moveTo>
                    <a:pt x="5004" y="1"/>
                  </a:moveTo>
                  <a:cubicBezTo>
                    <a:pt x="2268" y="1"/>
                    <a:pt x="0" y="2236"/>
                    <a:pt x="0" y="5004"/>
                  </a:cubicBezTo>
                  <a:lnTo>
                    <a:pt x="0" y="56041"/>
                  </a:lnTo>
                  <a:cubicBezTo>
                    <a:pt x="0" y="58810"/>
                    <a:pt x="2202" y="61045"/>
                    <a:pt x="5004" y="61045"/>
                  </a:cubicBezTo>
                  <a:lnTo>
                    <a:pt x="31990" y="61045"/>
                  </a:lnTo>
                  <a:cubicBezTo>
                    <a:pt x="34792" y="61045"/>
                    <a:pt x="36993" y="58810"/>
                    <a:pt x="36993" y="56008"/>
                  </a:cubicBezTo>
                  <a:lnTo>
                    <a:pt x="36993" y="5004"/>
                  </a:lnTo>
                  <a:cubicBezTo>
                    <a:pt x="36993" y="2269"/>
                    <a:pt x="34792" y="1"/>
                    <a:pt x="3199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5"/>
            <p:cNvSpPr/>
            <p:nvPr/>
          </p:nvSpPr>
          <p:spPr>
            <a:xfrm flipH="1">
              <a:off x="7778539" y="1461114"/>
              <a:ext cx="920359" cy="1311012"/>
            </a:xfrm>
            <a:custGeom>
              <a:avLst/>
              <a:gdLst/>
              <a:ahLst/>
              <a:cxnLst/>
              <a:rect l="l" t="t" r="r" b="b"/>
              <a:pathLst>
                <a:path w="40864" h="58209" extrusionOk="0">
                  <a:moveTo>
                    <a:pt x="3804" y="0"/>
                  </a:moveTo>
                  <a:cubicBezTo>
                    <a:pt x="1702" y="0"/>
                    <a:pt x="1" y="1701"/>
                    <a:pt x="1" y="3803"/>
                  </a:cubicBezTo>
                  <a:lnTo>
                    <a:pt x="1" y="54406"/>
                  </a:lnTo>
                  <a:cubicBezTo>
                    <a:pt x="1" y="56507"/>
                    <a:pt x="1702" y="58209"/>
                    <a:pt x="3804" y="58209"/>
                  </a:cubicBezTo>
                  <a:lnTo>
                    <a:pt x="37061" y="58209"/>
                  </a:lnTo>
                  <a:cubicBezTo>
                    <a:pt x="39195" y="58209"/>
                    <a:pt x="40863" y="56507"/>
                    <a:pt x="40863" y="54406"/>
                  </a:cubicBezTo>
                  <a:lnTo>
                    <a:pt x="40863" y="3803"/>
                  </a:lnTo>
                  <a:cubicBezTo>
                    <a:pt x="40863" y="1701"/>
                    <a:pt x="39162" y="0"/>
                    <a:pt x="3706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5"/>
            <p:cNvSpPr/>
            <p:nvPr/>
          </p:nvSpPr>
          <p:spPr>
            <a:xfrm flipH="1">
              <a:off x="7816106" y="1420528"/>
              <a:ext cx="921103" cy="1311035"/>
            </a:xfrm>
            <a:custGeom>
              <a:avLst/>
              <a:gdLst/>
              <a:ahLst/>
              <a:cxnLst/>
              <a:rect l="l" t="t" r="r" b="b"/>
              <a:pathLst>
                <a:path w="40897" h="58210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4407"/>
                  </a:lnTo>
                  <a:cubicBezTo>
                    <a:pt x="1" y="56508"/>
                    <a:pt x="1702" y="58209"/>
                    <a:pt x="3803" y="58209"/>
                  </a:cubicBezTo>
                  <a:lnTo>
                    <a:pt x="37094" y="58209"/>
                  </a:lnTo>
                  <a:cubicBezTo>
                    <a:pt x="39195" y="58209"/>
                    <a:pt x="40896" y="56508"/>
                    <a:pt x="40863" y="54407"/>
                  </a:cubicBezTo>
                  <a:lnTo>
                    <a:pt x="40863" y="3804"/>
                  </a:lnTo>
                  <a:cubicBezTo>
                    <a:pt x="40863" y="1702"/>
                    <a:pt x="39162" y="1"/>
                    <a:pt x="37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5"/>
            <p:cNvSpPr/>
            <p:nvPr/>
          </p:nvSpPr>
          <p:spPr>
            <a:xfrm flipH="1">
              <a:off x="8249597" y="1615866"/>
              <a:ext cx="388446" cy="653648"/>
            </a:xfrm>
            <a:custGeom>
              <a:avLst/>
              <a:gdLst/>
              <a:ahLst/>
              <a:cxnLst/>
              <a:rect l="l" t="t" r="r" b="b"/>
              <a:pathLst>
                <a:path w="17247" h="29022" extrusionOk="0">
                  <a:moveTo>
                    <a:pt x="3937" y="1"/>
                  </a:moveTo>
                  <a:cubicBezTo>
                    <a:pt x="1769" y="1"/>
                    <a:pt x="1" y="1769"/>
                    <a:pt x="1" y="3937"/>
                  </a:cubicBezTo>
                  <a:lnTo>
                    <a:pt x="1" y="25119"/>
                  </a:lnTo>
                  <a:cubicBezTo>
                    <a:pt x="1" y="27287"/>
                    <a:pt x="1769" y="29022"/>
                    <a:pt x="3937" y="29022"/>
                  </a:cubicBezTo>
                  <a:lnTo>
                    <a:pt x="13310" y="29022"/>
                  </a:lnTo>
                  <a:cubicBezTo>
                    <a:pt x="15478" y="29022"/>
                    <a:pt x="17246" y="27287"/>
                    <a:pt x="17246" y="25119"/>
                  </a:cubicBezTo>
                  <a:lnTo>
                    <a:pt x="17246" y="3937"/>
                  </a:lnTo>
                  <a:cubicBezTo>
                    <a:pt x="17246" y="1769"/>
                    <a:pt x="15478" y="1"/>
                    <a:pt x="1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5"/>
            <p:cNvSpPr/>
            <p:nvPr/>
          </p:nvSpPr>
          <p:spPr>
            <a:xfrm flipH="1">
              <a:off x="8339754" y="1736249"/>
              <a:ext cx="208874" cy="189527"/>
            </a:xfrm>
            <a:custGeom>
              <a:avLst/>
              <a:gdLst/>
              <a:ahLst/>
              <a:cxnLst/>
              <a:rect l="l" t="t" r="r" b="b"/>
              <a:pathLst>
                <a:path w="9274" h="8415" extrusionOk="0">
                  <a:moveTo>
                    <a:pt x="4620" y="0"/>
                  </a:moveTo>
                  <a:cubicBezTo>
                    <a:pt x="2726" y="0"/>
                    <a:pt x="1016" y="1301"/>
                    <a:pt x="534" y="3229"/>
                  </a:cubicBezTo>
                  <a:cubicBezTo>
                    <a:pt x="0" y="5497"/>
                    <a:pt x="1401" y="7765"/>
                    <a:pt x="3670" y="8299"/>
                  </a:cubicBezTo>
                  <a:cubicBezTo>
                    <a:pt x="4001" y="8377"/>
                    <a:pt x="4332" y="8414"/>
                    <a:pt x="4657" y="8414"/>
                  </a:cubicBezTo>
                  <a:cubicBezTo>
                    <a:pt x="6563" y="8414"/>
                    <a:pt x="8284" y="7134"/>
                    <a:pt x="8740" y="5197"/>
                  </a:cubicBezTo>
                  <a:cubicBezTo>
                    <a:pt x="9274" y="2928"/>
                    <a:pt x="7873" y="660"/>
                    <a:pt x="5638" y="126"/>
                  </a:cubicBezTo>
                  <a:cubicBezTo>
                    <a:pt x="5296" y="41"/>
                    <a:pt x="4955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5"/>
            <p:cNvSpPr/>
            <p:nvPr/>
          </p:nvSpPr>
          <p:spPr>
            <a:xfrm flipH="1">
              <a:off x="8249597" y="1974987"/>
              <a:ext cx="388446" cy="295270"/>
            </a:xfrm>
            <a:custGeom>
              <a:avLst/>
              <a:gdLst/>
              <a:ahLst/>
              <a:cxnLst/>
              <a:rect l="l" t="t" r="r" b="b"/>
              <a:pathLst>
                <a:path w="17247" h="13110" extrusionOk="0">
                  <a:moveTo>
                    <a:pt x="8607" y="1"/>
                  </a:moveTo>
                  <a:cubicBezTo>
                    <a:pt x="4804" y="1"/>
                    <a:pt x="1502" y="2102"/>
                    <a:pt x="1" y="5238"/>
                  </a:cubicBezTo>
                  <a:lnTo>
                    <a:pt x="1" y="9207"/>
                  </a:lnTo>
                  <a:cubicBezTo>
                    <a:pt x="1" y="11375"/>
                    <a:pt x="1769" y="13110"/>
                    <a:pt x="3937" y="13110"/>
                  </a:cubicBezTo>
                  <a:lnTo>
                    <a:pt x="13310" y="13110"/>
                  </a:lnTo>
                  <a:cubicBezTo>
                    <a:pt x="15478" y="13110"/>
                    <a:pt x="17246" y="11375"/>
                    <a:pt x="17246" y="9207"/>
                  </a:cubicBezTo>
                  <a:lnTo>
                    <a:pt x="17246" y="5238"/>
                  </a:lnTo>
                  <a:cubicBezTo>
                    <a:pt x="15679" y="2102"/>
                    <a:pt x="12410" y="1"/>
                    <a:pt x="8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5"/>
            <p:cNvSpPr/>
            <p:nvPr/>
          </p:nvSpPr>
          <p:spPr>
            <a:xfrm flipH="1">
              <a:off x="7816106" y="1420528"/>
              <a:ext cx="921103" cy="116486"/>
            </a:xfrm>
            <a:custGeom>
              <a:avLst/>
              <a:gdLst/>
              <a:ahLst/>
              <a:cxnLst/>
              <a:rect l="l" t="t" r="r" b="b"/>
              <a:pathLst>
                <a:path w="40897" h="5172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171"/>
                  </a:lnTo>
                  <a:lnTo>
                    <a:pt x="40863" y="5171"/>
                  </a:lnTo>
                  <a:lnTo>
                    <a:pt x="40863" y="3804"/>
                  </a:lnTo>
                  <a:cubicBezTo>
                    <a:pt x="40896" y="1702"/>
                    <a:pt x="39195" y="1"/>
                    <a:pt x="37094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5"/>
            <p:cNvSpPr/>
            <p:nvPr/>
          </p:nvSpPr>
          <p:spPr>
            <a:xfrm flipH="1">
              <a:off x="8595603" y="1443839"/>
              <a:ext cx="69144" cy="69887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5"/>
            <p:cNvSpPr/>
            <p:nvPr/>
          </p:nvSpPr>
          <p:spPr>
            <a:xfrm flipH="1">
              <a:off x="8465626" y="1443839"/>
              <a:ext cx="69910" cy="69887"/>
            </a:xfrm>
            <a:custGeom>
              <a:avLst/>
              <a:gdLst/>
              <a:ahLst/>
              <a:cxnLst/>
              <a:rect l="l" t="t" r="r" b="b"/>
              <a:pathLst>
                <a:path w="3104" h="3103" extrusionOk="0">
                  <a:moveTo>
                    <a:pt x="1569" y="0"/>
                  </a:moveTo>
                  <a:cubicBezTo>
                    <a:pt x="735" y="0"/>
                    <a:pt x="1" y="734"/>
                    <a:pt x="1" y="1568"/>
                  </a:cubicBezTo>
                  <a:cubicBezTo>
                    <a:pt x="1" y="2402"/>
                    <a:pt x="735" y="3102"/>
                    <a:pt x="1569" y="3102"/>
                  </a:cubicBezTo>
                  <a:cubicBezTo>
                    <a:pt x="2403" y="3102"/>
                    <a:pt x="3103" y="2402"/>
                    <a:pt x="3103" y="1568"/>
                  </a:cubicBezTo>
                  <a:cubicBezTo>
                    <a:pt x="3103" y="734"/>
                    <a:pt x="2403" y="0"/>
                    <a:pt x="156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5"/>
            <p:cNvSpPr/>
            <p:nvPr/>
          </p:nvSpPr>
          <p:spPr>
            <a:xfrm flipH="1">
              <a:off x="8332653" y="1444064"/>
              <a:ext cx="78919" cy="69414"/>
            </a:xfrm>
            <a:custGeom>
              <a:avLst/>
              <a:gdLst/>
              <a:ahLst/>
              <a:cxnLst/>
              <a:rect l="l" t="t" r="r" b="b"/>
              <a:pathLst>
                <a:path w="3504" h="3082" extrusionOk="0">
                  <a:moveTo>
                    <a:pt x="1777" y="0"/>
                  </a:moveTo>
                  <a:cubicBezTo>
                    <a:pt x="1575" y="0"/>
                    <a:pt x="1368" y="40"/>
                    <a:pt x="1168" y="123"/>
                  </a:cubicBezTo>
                  <a:cubicBezTo>
                    <a:pt x="401" y="457"/>
                    <a:pt x="1" y="1358"/>
                    <a:pt x="334" y="2125"/>
                  </a:cubicBezTo>
                  <a:cubicBezTo>
                    <a:pt x="584" y="2725"/>
                    <a:pt x="1154" y="3082"/>
                    <a:pt x="1746" y="3082"/>
                  </a:cubicBezTo>
                  <a:cubicBezTo>
                    <a:pt x="1944" y="3082"/>
                    <a:pt x="2144" y="3042"/>
                    <a:pt x="2336" y="2959"/>
                  </a:cubicBezTo>
                  <a:cubicBezTo>
                    <a:pt x="3136" y="2659"/>
                    <a:pt x="3503" y="1758"/>
                    <a:pt x="3203" y="957"/>
                  </a:cubicBezTo>
                  <a:cubicBezTo>
                    <a:pt x="2953" y="357"/>
                    <a:pt x="2384" y="0"/>
                    <a:pt x="1777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5"/>
            <p:cNvSpPr/>
            <p:nvPr/>
          </p:nvSpPr>
          <p:spPr>
            <a:xfrm flipH="1">
              <a:off x="8260858" y="2382194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5"/>
            <p:cNvSpPr/>
            <p:nvPr/>
          </p:nvSpPr>
          <p:spPr>
            <a:xfrm flipH="1">
              <a:off x="8260858" y="2449041"/>
              <a:ext cx="365901" cy="33851"/>
            </a:xfrm>
            <a:custGeom>
              <a:avLst/>
              <a:gdLst/>
              <a:ahLst/>
              <a:cxnLst/>
              <a:rect l="l" t="t" r="r" b="b"/>
              <a:pathLst>
                <a:path w="16246" h="1503" extrusionOk="0">
                  <a:moveTo>
                    <a:pt x="767" y="1"/>
                  </a:moveTo>
                  <a:cubicBezTo>
                    <a:pt x="334" y="1"/>
                    <a:pt x="0" y="335"/>
                    <a:pt x="0" y="735"/>
                  </a:cubicBezTo>
                  <a:cubicBezTo>
                    <a:pt x="0" y="1168"/>
                    <a:pt x="334" y="1502"/>
                    <a:pt x="767" y="1502"/>
                  </a:cubicBezTo>
                  <a:lnTo>
                    <a:pt x="15478" y="1502"/>
                  </a:lnTo>
                  <a:cubicBezTo>
                    <a:pt x="15845" y="1502"/>
                    <a:pt x="16178" y="1202"/>
                    <a:pt x="16245" y="735"/>
                  </a:cubicBezTo>
                  <a:cubicBezTo>
                    <a:pt x="16245" y="335"/>
                    <a:pt x="15911" y="1"/>
                    <a:pt x="15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5"/>
            <p:cNvSpPr/>
            <p:nvPr/>
          </p:nvSpPr>
          <p:spPr>
            <a:xfrm flipH="1">
              <a:off x="8260858" y="2516676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5"/>
            <p:cNvSpPr/>
            <p:nvPr/>
          </p:nvSpPr>
          <p:spPr>
            <a:xfrm flipH="1">
              <a:off x="7746241" y="2182487"/>
              <a:ext cx="459054" cy="403941"/>
            </a:xfrm>
            <a:custGeom>
              <a:avLst/>
              <a:gdLst/>
              <a:ahLst/>
              <a:cxnLst/>
              <a:rect l="l" t="t" r="r" b="b"/>
              <a:pathLst>
                <a:path w="20382" h="17935" extrusionOk="0">
                  <a:moveTo>
                    <a:pt x="10168" y="0"/>
                  </a:moveTo>
                  <a:cubicBezTo>
                    <a:pt x="9012" y="0"/>
                    <a:pt x="7837" y="224"/>
                    <a:pt x="6705" y="695"/>
                  </a:cubicBezTo>
                  <a:cubicBezTo>
                    <a:pt x="2135" y="2629"/>
                    <a:pt x="0" y="7866"/>
                    <a:pt x="1935" y="12436"/>
                  </a:cubicBezTo>
                  <a:cubicBezTo>
                    <a:pt x="3366" y="15874"/>
                    <a:pt x="6703" y="17934"/>
                    <a:pt x="10214" y="17934"/>
                  </a:cubicBezTo>
                  <a:cubicBezTo>
                    <a:pt x="11370" y="17934"/>
                    <a:pt x="12545" y="17711"/>
                    <a:pt x="13677" y="17240"/>
                  </a:cubicBezTo>
                  <a:cubicBezTo>
                    <a:pt x="18213" y="15305"/>
                    <a:pt x="20382" y="10035"/>
                    <a:pt x="18447" y="5498"/>
                  </a:cubicBezTo>
                  <a:cubicBezTo>
                    <a:pt x="17017" y="2060"/>
                    <a:pt x="13679" y="0"/>
                    <a:pt x="101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5"/>
            <p:cNvSpPr/>
            <p:nvPr/>
          </p:nvSpPr>
          <p:spPr>
            <a:xfrm flipH="1">
              <a:off x="7789057" y="2220010"/>
              <a:ext cx="372657" cy="328874"/>
            </a:xfrm>
            <a:custGeom>
              <a:avLst/>
              <a:gdLst/>
              <a:ahLst/>
              <a:cxnLst/>
              <a:rect l="l" t="t" r="r" b="b"/>
              <a:pathLst>
                <a:path w="16546" h="14602" extrusionOk="0">
                  <a:moveTo>
                    <a:pt x="8253" y="1"/>
                  </a:moveTo>
                  <a:cubicBezTo>
                    <a:pt x="5369" y="1"/>
                    <a:pt x="2643" y="1723"/>
                    <a:pt x="1501" y="4566"/>
                  </a:cubicBezTo>
                  <a:cubicBezTo>
                    <a:pt x="0" y="8302"/>
                    <a:pt x="1801" y="12572"/>
                    <a:pt x="5537" y="14073"/>
                  </a:cubicBezTo>
                  <a:cubicBezTo>
                    <a:pt x="6431" y="14432"/>
                    <a:pt x="7353" y="14602"/>
                    <a:pt x="8259" y="14602"/>
                  </a:cubicBezTo>
                  <a:cubicBezTo>
                    <a:pt x="11143" y="14602"/>
                    <a:pt x="13869" y="12879"/>
                    <a:pt x="15011" y="10037"/>
                  </a:cubicBezTo>
                  <a:cubicBezTo>
                    <a:pt x="16545" y="6301"/>
                    <a:pt x="14744" y="2064"/>
                    <a:pt x="10975" y="530"/>
                  </a:cubicBezTo>
                  <a:cubicBezTo>
                    <a:pt x="10081" y="171"/>
                    <a:pt x="9159" y="1"/>
                    <a:pt x="8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7876962" y="2246946"/>
              <a:ext cx="198356" cy="273491"/>
            </a:xfrm>
            <a:custGeom>
              <a:avLst/>
              <a:gdLst/>
              <a:ahLst/>
              <a:cxnLst/>
              <a:rect l="l" t="t" r="r" b="b"/>
              <a:pathLst>
                <a:path w="8807" h="12143" extrusionOk="0">
                  <a:moveTo>
                    <a:pt x="3469" y="3103"/>
                  </a:moveTo>
                  <a:cubicBezTo>
                    <a:pt x="3970" y="3136"/>
                    <a:pt x="4470" y="3170"/>
                    <a:pt x="4970" y="3170"/>
                  </a:cubicBezTo>
                  <a:cubicBezTo>
                    <a:pt x="5137" y="3203"/>
                    <a:pt x="5337" y="3270"/>
                    <a:pt x="5504" y="3337"/>
                  </a:cubicBezTo>
                  <a:cubicBezTo>
                    <a:pt x="5871" y="3503"/>
                    <a:pt x="6105" y="3837"/>
                    <a:pt x="6105" y="4237"/>
                  </a:cubicBezTo>
                  <a:cubicBezTo>
                    <a:pt x="6105" y="4704"/>
                    <a:pt x="5838" y="4971"/>
                    <a:pt x="5471" y="5138"/>
                  </a:cubicBezTo>
                  <a:cubicBezTo>
                    <a:pt x="4970" y="5305"/>
                    <a:pt x="4470" y="5338"/>
                    <a:pt x="3970" y="5338"/>
                  </a:cubicBezTo>
                  <a:lnTo>
                    <a:pt x="3469" y="5338"/>
                  </a:lnTo>
                  <a:lnTo>
                    <a:pt x="3469" y="3103"/>
                  </a:lnTo>
                  <a:close/>
                  <a:moveTo>
                    <a:pt x="4403" y="6455"/>
                  </a:moveTo>
                  <a:cubicBezTo>
                    <a:pt x="4712" y="6455"/>
                    <a:pt x="5020" y="6472"/>
                    <a:pt x="5337" y="6539"/>
                  </a:cubicBezTo>
                  <a:cubicBezTo>
                    <a:pt x="5538" y="6639"/>
                    <a:pt x="5804" y="6672"/>
                    <a:pt x="6005" y="6806"/>
                  </a:cubicBezTo>
                  <a:cubicBezTo>
                    <a:pt x="6438" y="7006"/>
                    <a:pt x="6605" y="7306"/>
                    <a:pt x="6605" y="7773"/>
                  </a:cubicBezTo>
                  <a:cubicBezTo>
                    <a:pt x="6605" y="8207"/>
                    <a:pt x="6338" y="8507"/>
                    <a:pt x="5971" y="8674"/>
                  </a:cubicBezTo>
                  <a:cubicBezTo>
                    <a:pt x="5471" y="8874"/>
                    <a:pt x="4870" y="8974"/>
                    <a:pt x="4337" y="8974"/>
                  </a:cubicBezTo>
                  <a:lnTo>
                    <a:pt x="3469" y="8974"/>
                  </a:lnTo>
                  <a:lnTo>
                    <a:pt x="3469" y="6472"/>
                  </a:lnTo>
                  <a:cubicBezTo>
                    <a:pt x="3786" y="6472"/>
                    <a:pt x="4095" y="6455"/>
                    <a:pt x="4403" y="6455"/>
                  </a:cubicBezTo>
                  <a:close/>
                  <a:moveTo>
                    <a:pt x="2269" y="1"/>
                  </a:moveTo>
                  <a:lnTo>
                    <a:pt x="2269" y="1836"/>
                  </a:lnTo>
                  <a:lnTo>
                    <a:pt x="0" y="1836"/>
                  </a:lnTo>
                  <a:lnTo>
                    <a:pt x="0" y="3003"/>
                  </a:lnTo>
                  <a:lnTo>
                    <a:pt x="934" y="3003"/>
                  </a:lnTo>
                  <a:cubicBezTo>
                    <a:pt x="1268" y="3003"/>
                    <a:pt x="1468" y="3270"/>
                    <a:pt x="1468" y="3603"/>
                  </a:cubicBezTo>
                  <a:lnTo>
                    <a:pt x="1468" y="5838"/>
                  </a:lnTo>
                  <a:lnTo>
                    <a:pt x="1468" y="8440"/>
                  </a:lnTo>
                  <a:cubicBezTo>
                    <a:pt x="1468" y="8774"/>
                    <a:pt x="1335" y="8941"/>
                    <a:pt x="1001" y="8941"/>
                  </a:cubicBezTo>
                  <a:lnTo>
                    <a:pt x="200" y="8941"/>
                  </a:lnTo>
                  <a:cubicBezTo>
                    <a:pt x="167" y="9374"/>
                    <a:pt x="100" y="9808"/>
                    <a:pt x="0" y="10275"/>
                  </a:cubicBezTo>
                  <a:lnTo>
                    <a:pt x="2269" y="10275"/>
                  </a:lnTo>
                  <a:lnTo>
                    <a:pt x="2269" y="12143"/>
                  </a:lnTo>
                  <a:lnTo>
                    <a:pt x="3369" y="12143"/>
                  </a:lnTo>
                  <a:lnTo>
                    <a:pt x="3369" y="10308"/>
                  </a:lnTo>
                  <a:lnTo>
                    <a:pt x="4270" y="10308"/>
                  </a:lnTo>
                  <a:lnTo>
                    <a:pt x="4270" y="12143"/>
                  </a:lnTo>
                  <a:lnTo>
                    <a:pt x="5371" y="12143"/>
                  </a:lnTo>
                  <a:lnTo>
                    <a:pt x="5371" y="10342"/>
                  </a:lnTo>
                  <a:cubicBezTo>
                    <a:pt x="5971" y="10208"/>
                    <a:pt x="6505" y="10175"/>
                    <a:pt x="7039" y="10008"/>
                  </a:cubicBezTo>
                  <a:cubicBezTo>
                    <a:pt x="8006" y="9741"/>
                    <a:pt x="8606" y="9141"/>
                    <a:pt x="8706" y="8140"/>
                  </a:cubicBezTo>
                  <a:cubicBezTo>
                    <a:pt x="8773" y="8007"/>
                    <a:pt x="8773" y="7840"/>
                    <a:pt x="8773" y="7706"/>
                  </a:cubicBezTo>
                  <a:cubicBezTo>
                    <a:pt x="8807" y="6639"/>
                    <a:pt x="8306" y="5972"/>
                    <a:pt x="7272" y="5672"/>
                  </a:cubicBezTo>
                  <a:cubicBezTo>
                    <a:pt x="7272" y="5672"/>
                    <a:pt x="7205" y="5638"/>
                    <a:pt x="7172" y="5638"/>
                  </a:cubicBezTo>
                  <a:lnTo>
                    <a:pt x="7205" y="5572"/>
                  </a:lnTo>
                  <a:cubicBezTo>
                    <a:pt x="8106" y="5038"/>
                    <a:pt x="8373" y="4104"/>
                    <a:pt x="7973" y="3136"/>
                  </a:cubicBezTo>
                  <a:cubicBezTo>
                    <a:pt x="7706" y="2603"/>
                    <a:pt x="7305" y="2303"/>
                    <a:pt x="6772" y="2136"/>
                  </a:cubicBezTo>
                  <a:cubicBezTo>
                    <a:pt x="6371" y="2002"/>
                    <a:pt x="5971" y="1969"/>
                    <a:pt x="5538" y="1869"/>
                  </a:cubicBezTo>
                  <a:cubicBezTo>
                    <a:pt x="5471" y="1869"/>
                    <a:pt x="5437" y="1869"/>
                    <a:pt x="5437" y="1735"/>
                  </a:cubicBezTo>
                  <a:lnTo>
                    <a:pt x="5437" y="968"/>
                  </a:lnTo>
                  <a:lnTo>
                    <a:pt x="5437" y="1"/>
                  </a:lnTo>
                  <a:lnTo>
                    <a:pt x="4303" y="1"/>
                  </a:lnTo>
                  <a:lnTo>
                    <a:pt x="4303" y="1802"/>
                  </a:lnTo>
                  <a:cubicBezTo>
                    <a:pt x="4103" y="1802"/>
                    <a:pt x="3903" y="1817"/>
                    <a:pt x="3693" y="1817"/>
                  </a:cubicBezTo>
                  <a:cubicBezTo>
                    <a:pt x="3588" y="1817"/>
                    <a:pt x="3480" y="1813"/>
                    <a:pt x="3369" y="1802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7253082" y="1584312"/>
              <a:ext cx="856486" cy="541711"/>
            </a:xfrm>
            <a:custGeom>
              <a:avLst/>
              <a:gdLst/>
              <a:ahLst/>
              <a:cxnLst/>
              <a:rect l="l" t="t" r="r" b="b"/>
              <a:pathLst>
                <a:path w="38028" h="24052" extrusionOk="0">
                  <a:moveTo>
                    <a:pt x="3036" y="1"/>
                  </a:moveTo>
                  <a:cubicBezTo>
                    <a:pt x="1368" y="1"/>
                    <a:pt x="1" y="1368"/>
                    <a:pt x="1" y="3036"/>
                  </a:cubicBezTo>
                  <a:lnTo>
                    <a:pt x="1" y="21016"/>
                  </a:lnTo>
                  <a:cubicBezTo>
                    <a:pt x="1" y="22684"/>
                    <a:pt x="1368" y="24051"/>
                    <a:pt x="3036" y="24051"/>
                  </a:cubicBezTo>
                  <a:lnTo>
                    <a:pt x="34926" y="24051"/>
                  </a:lnTo>
                  <a:cubicBezTo>
                    <a:pt x="36627" y="24051"/>
                    <a:pt x="37961" y="22684"/>
                    <a:pt x="38028" y="21016"/>
                  </a:cubicBezTo>
                  <a:lnTo>
                    <a:pt x="38028" y="3036"/>
                  </a:lnTo>
                  <a:cubicBezTo>
                    <a:pt x="38028" y="1368"/>
                    <a:pt x="36627" y="1"/>
                    <a:pt x="34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 flipH="1">
              <a:off x="7298471" y="1551271"/>
              <a:ext cx="856486" cy="541689"/>
            </a:xfrm>
            <a:custGeom>
              <a:avLst/>
              <a:gdLst/>
              <a:ahLst/>
              <a:cxnLst/>
              <a:rect l="l" t="t" r="r" b="b"/>
              <a:pathLst>
                <a:path w="38028" h="24051" extrusionOk="0"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lnTo>
                    <a:pt x="0" y="21015"/>
                  </a:lnTo>
                  <a:cubicBezTo>
                    <a:pt x="0" y="22683"/>
                    <a:pt x="1368" y="24051"/>
                    <a:pt x="3036" y="24051"/>
                  </a:cubicBezTo>
                  <a:lnTo>
                    <a:pt x="34992" y="24051"/>
                  </a:lnTo>
                  <a:cubicBezTo>
                    <a:pt x="36660" y="24051"/>
                    <a:pt x="38028" y="22683"/>
                    <a:pt x="38028" y="21015"/>
                  </a:cubicBezTo>
                  <a:lnTo>
                    <a:pt x="38028" y="3036"/>
                  </a:lnTo>
                  <a:cubicBezTo>
                    <a:pt x="38028" y="1368"/>
                    <a:pt x="36660" y="0"/>
                    <a:pt x="34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5"/>
            <p:cNvSpPr/>
            <p:nvPr/>
          </p:nvSpPr>
          <p:spPr>
            <a:xfrm flipH="1">
              <a:off x="7396129" y="1627150"/>
              <a:ext cx="653648" cy="97680"/>
            </a:xfrm>
            <a:custGeom>
              <a:avLst/>
              <a:gdLst/>
              <a:ahLst/>
              <a:cxnLst/>
              <a:rect l="l" t="t" r="r" b="b"/>
              <a:pathLst>
                <a:path w="29022" h="4337" extrusionOk="0">
                  <a:moveTo>
                    <a:pt x="2169" y="0"/>
                  </a:moveTo>
                  <a:cubicBezTo>
                    <a:pt x="968" y="0"/>
                    <a:pt x="0" y="968"/>
                    <a:pt x="0" y="2168"/>
                  </a:cubicBezTo>
                  <a:cubicBezTo>
                    <a:pt x="0" y="3369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69"/>
                    <a:pt x="29021" y="2168"/>
                  </a:cubicBezTo>
                  <a:cubicBezTo>
                    <a:pt x="29021" y="968"/>
                    <a:pt x="28054" y="0"/>
                    <a:pt x="26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5"/>
            <p:cNvSpPr/>
            <p:nvPr/>
          </p:nvSpPr>
          <p:spPr>
            <a:xfrm flipH="1">
              <a:off x="7396129" y="1627150"/>
              <a:ext cx="271238" cy="97680"/>
            </a:xfrm>
            <a:custGeom>
              <a:avLst/>
              <a:gdLst/>
              <a:ahLst/>
              <a:cxnLst/>
              <a:rect l="l" t="t" r="r" b="b"/>
              <a:pathLst>
                <a:path w="12043" h="4337" extrusionOk="0">
                  <a:moveTo>
                    <a:pt x="0" y="0"/>
                  </a:moveTo>
                  <a:lnTo>
                    <a:pt x="0" y="4337"/>
                  </a:lnTo>
                  <a:lnTo>
                    <a:pt x="9874" y="4337"/>
                  </a:lnTo>
                  <a:cubicBezTo>
                    <a:pt x="11075" y="4337"/>
                    <a:pt x="12042" y="3369"/>
                    <a:pt x="12042" y="2168"/>
                  </a:cubicBezTo>
                  <a:cubicBezTo>
                    <a:pt x="12009" y="968"/>
                    <a:pt x="11041" y="0"/>
                    <a:pt x="9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5"/>
            <p:cNvSpPr/>
            <p:nvPr/>
          </p:nvSpPr>
          <p:spPr>
            <a:xfrm flipH="1">
              <a:off x="7613268" y="1627060"/>
              <a:ext cx="108941" cy="97860"/>
            </a:xfrm>
            <a:custGeom>
              <a:avLst/>
              <a:gdLst/>
              <a:ahLst/>
              <a:cxnLst/>
              <a:rect l="l" t="t" r="r" b="b"/>
              <a:pathLst>
                <a:path w="4837" h="4345" extrusionOk="0">
                  <a:moveTo>
                    <a:pt x="2427" y="0"/>
                  </a:moveTo>
                  <a:cubicBezTo>
                    <a:pt x="2209" y="0"/>
                    <a:pt x="1986" y="34"/>
                    <a:pt x="1768" y="104"/>
                  </a:cubicBezTo>
                  <a:cubicBezTo>
                    <a:pt x="634" y="471"/>
                    <a:pt x="0" y="1672"/>
                    <a:pt x="367" y="2840"/>
                  </a:cubicBezTo>
                  <a:cubicBezTo>
                    <a:pt x="636" y="3755"/>
                    <a:pt x="1493" y="4345"/>
                    <a:pt x="2410" y="4345"/>
                  </a:cubicBezTo>
                  <a:cubicBezTo>
                    <a:pt x="2628" y="4345"/>
                    <a:pt x="2851" y="4311"/>
                    <a:pt x="3069" y="4241"/>
                  </a:cubicBezTo>
                  <a:cubicBezTo>
                    <a:pt x="4203" y="3874"/>
                    <a:pt x="4837" y="2673"/>
                    <a:pt x="4470" y="1505"/>
                  </a:cubicBezTo>
                  <a:cubicBezTo>
                    <a:pt x="4201" y="590"/>
                    <a:pt x="334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5"/>
            <p:cNvSpPr/>
            <p:nvPr/>
          </p:nvSpPr>
          <p:spPr>
            <a:xfrm flipH="1">
              <a:off x="7396129" y="1757105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35"/>
                    <a:pt x="0" y="2169"/>
                  </a:cubicBezTo>
                  <a:cubicBezTo>
                    <a:pt x="0" y="3370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70"/>
                    <a:pt x="29021" y="2169"/>
                  </a:cubicBezTo>
                  <a:cubicBezTo>
                    <a:pt x="29021" y="935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5"/>
            <p:cNvSpPr/>
            <p:nvPr/>
          </p:nvSpPr>
          <p:spPr>
            <a:xfrm flipH="1">
              <a:off x="7396129" y="1887082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cubicBezTo>
                    <a:pt x="0" y="3403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403"/>
                    <a:pt x="29021" y="2169"/>
                  </a:cubicBezTo>
                  <a:cubicBezTo>
                    <a:pt x="29021" y="968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 flipH="1">
              <a:off x="7396129" y="1757870"/>
              <a:ext cx="389955" cy="97680"/>
            </a:xfrm>
            <a:custGeom>
              <a:avLst/>
              <a:gdLst/>
              <a:ahLst/>
              <a:cxnLst/>
              <a:rect l="l" t="t" r="r" b="b"/>
              <a:pathLst>
                <a:path w="17314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5145" y="4337"/>
                  </a:lnTo>
                  <a:cubicBezTo>
                    <a:pt x="16346" y="4337"/>
                    <a:pt x="17313" y="3369"/>
                    <a:pt x="17313" y="2169"/>
                  </a:cubicBezTo>
                  <a:cubicBezTo>
                    <a:pt x="17280" y="968"/>
                    <a:pt x="16312" y="0"/>
                    <a:pt x="15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5"/>
            <p:cNvSpPr/>
            <p:nvPr/>
          </p:nvSpPr>
          <p:spPr>
            <a:xfrm flipH="1">
              <a:off x="7396129" y="1887082"/>
              <a:ext cx="250202" cy="97703"/>
            </a:xfrm>
            <a:custGeom>
              <a:avLst/>
              <a:gdLst/>
              <a:ahLst/>
              <a:cxnLst/>
              <a:rect l="l" t="t" r="r" b="b"/>
              <a:pathLst>
                <a:path w="11109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8940" y="4337"/>
                  </a:lnTo>
                  <a:cubicBezTo>
                    <a:pt x="10141" y="4337"/>
                    <a:pt x="11108" y="3403"/>
                    <a:pt x="11108" y="2169"/>
                  </a:cubicBezTo>
                  <a:cubicBezTo>
                    <a:pt x="11075" y="968"/>
                    <a:pt x="10107" y="1"/>
                    <a:pt x="8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5"/>
            <p:cNvSpPr/>
            <p:nvPr/>
          </p:nvSpPr>
          <p:spPr>
            <a:xfrm flipH="1">
              <a:off x="7737232" y="1757105"/>
              <a:ext cx="97680" cy="97703"/>
            </a:xfrm>
            <a:custGeom>
              <a:avLst/>
              <a:gdLst/>
              <a:ahLst/>
              <a:cxnLst/>
              <a:rect l="l" t="t" r="r" b="b"/>
              <a:pathLst>
                <a:path w="4337" h="4338" extrusionOk="0">
                  <a:moveTo>
                    <a:pt x="2169" y="1"/>
                  </a:moveTo>
                  <a:cubicBezTo>
                    <a:pt x="968" y="1"/>
                    <a:pt x="1" y="935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35"/>
                    <a:pt x="33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5"/>
            <p:cNvSpPr/>
            <p:nvPr/>
          </p:nvSpPr>
          <p:spPr>
            <a:xfrm flipH="1">
              <a:off x="7601985" y="1887082"/>
              <a:ext cx="97703" cy="97703"/>
            </a:xfrm>
            <a:custGeom>
              <a:avLst/>
              <a:gdLst/>
              <a:ahLst/>
              <a:cxnLst/>
              <a:rect l="l" t="t" r="r" b="b"/>
              <a:pathLst>
                <a:path w="4338" h="4338" extrusionOk="0">
                  <a:moveTo>
                    <a:pt x="2169" y="1"/>
                  </a:moveTo>
                  <a:cubicBezTo>
                    <a:pt x="968" y="1"/>
                    <a:pt x="1" y="968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68"/>
                    <a:pt x="3370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5"/>
            <p:cNvSpPr/>
            <p:nvPr/>
          </p:nvSpPr>
          <p:spPr>
            <a:xfrm flipH="1">
              <a:off x="6699267" y="4352378"/>
              <a:ext cx="649121" cy="791125"/>
            </a:xfrm>
            <a:custGeom>
              <a:avLst/>
              <a:gdLst/>
              <a:ahLst/>
              <a:cxnLst/>
              <a:rect l="l" t="t" r="r" b="b"/>
              <a:pathLst>
                <a:path w="28821" h="35126" extrusionOk="0">
                  <a:moveTo>
                    <a:pt x="0" y="0"/>
                  </a:moveTo>
                  <a:lnTo>
                    <a:pt x="2502" y="20848"/>
                  </a:lnTo>
                  <a:lnTo>
                    <a:pt x="5404" y="35125"/>
                  </a:lnTo>
                  <a:lnTo>
                    <a:pt x="28821" y="35125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5"/>
            <p:cNvSpPr/>
            <p:nvPr/>
          </p:nvSpPr>
          <p:spPr>
            <a:xfrm flipH="1">
              <a:off x="7275505" y="4352378"/>
              <a:ext cx="672409" cy="791125"/>
            </a:xfrm>
            <a:custGeom>
              <a:avLst/>
              <a:gdLst/>
              <a:ahLst/>
              <a:cxnLst/>
              <a:rect l="l" t="t" r="r" b="b"/>
              <a:pathLst>
                <a:path w="29855" h="35126" extrusionOk="0">
                  <a:moveTo>
                    <a:pt x="10474" y="0"/>
                  </a:moveTo>
                  <a:lnTo>
                    <a:pt x="0" y="35125"/>
                  </a:lnTo>
                  <a:lnTo>
                    <a:pt x="26752" y="35125"/>
                  </a:lnTo>
                  <a:lnTo>
                    <a:pt x="29855" y="20915"/>
                  </a:lnTo>
                  <a:lnTo>
                    <a:pt x="28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5"/>
            <p:cNvSpPr/>
            <p:nvPr/>
          </p:nvSpPr>
          <p:spPr>
            <a:xfrm flipH="1">
              <a:off x="6809695" y="4352378"/>
              <a:ext cx="257725" cy="424482"/>
            </a:xfrm>
            <a:custGeom>
              <a:avLst/>
              <a:gdLst/>
              <a:ahLst/>
              <a:cxnLst/>
              <a:rect l="l" t="t" r="r" b="b"/>
              <a:pathLst>
                <a:path w="11443" h="18847" extrusionOk="0">
                  <a:moveTo>
                    <a:pt x="1" y="0"/>
                  </a:moveTo>
                  <a:cubicBezTo>
                    <a:pt x="334" y="5671"/>
                    <a:pt x="2602" y="11275"/>
                    <a:pt x="6439" y="15511"/>
                  </a:cubicBezTo>
                  <a:cubicBezTo>
                    <a:pt x="7573" y="16812"/>
                    <a:pt x="8907" y="17980"/>
                    <a:pt x="10508" y="18647"/>
                  </a:cubicBezTo>
                  <a:cubicBezTo>
                    <a:pt x="10775" y="18780"/>
                    <a:pt x="11109" y="18814"/>
                    <a:pt x="11442" y="18847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5"/>
            <p:cNvSpPr/>
            <p:nvPr/>
          </p:nvSpPr>
          <p:spPr>
            <a:xfrm flipH="1">
              <a:off x="7570009" y="4352378"/>
              <a:ext cx="268986" cy="424482"/>
            </a:xfrm>
            <a:custGeom>
              <a:avLst/>
              <a:gdLst/>
              <a:ahLst/>
              <a:cxnLst/>
              <a:rect l="l" t="t" r="r" b="b"/>
              <a:pathLst>
                <a:path w="11943" h="18847" extrusionOk="0">
                  <a:moveTo>
                    <a:pt x="5638" y="0"/>
                  </a:moveTo>
                  <a:lnTo>
                    <a:pt x="1" y="18847"/>
                  </a:lnTo>
                  <a:cubicBezTo>
                    <a:pt x="501" y="18847"/>
                    <a:pt x="1002" y="18814"/>
                    <a:pt x="1435" y="18647"/>
                  </a:cubicBezTo>
                  <a:cubicBezTo>
                    <a:pt x="3003" y="17980"/>
                    <a:pt x="4304" y="16812"/>
                    <a:pt x="5471" y="15511"/>
                  </a:cubicBezTo>
                  <a:cubicBezTo>
                    <a:pt x="9274" y="11275"/>
                    <a:pt x="11576" y="5738"/>
                    <a:pt x="1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5"/>
            <p:cNvSpPr/>
            <p:nvPr/>
          </p:nvSpPr>
          <p:spPr>
            <a:xfrm flipH="1">
              <a:off x="7251451" y="4352378"/>
              <a:ext cx="84932" cy="471824"/>
            </a:xfrm>
            <a:custGeom>
              <a:avLst/>
              <a:gdLst/>
              <a:ahLst/>
              <a:cxnLst/>
              <a:rect l="l" t="t" r="r" b="b"/>
              <a:pathLst>
                <a:path w="3771" h="20949" extrusionOk="0">
                  <a:moveTo>
                    <a:pt x="1" y="0"/>
                  </a:moveTo>
                  <a:cubicBezTo>
                    <a:pt x="668" y="6972"/>
                    <a:pt x="1302" y="13943"/>
                    <a:pt x="1969" y="20848"/>
                  </a:cubicBezTo>
                  <a:cubicBezTo>
                    <a:pt x="2503" y="20915"/>
                    <a:pt x="3103" y="20915"/>
                    <a:pt x="3637" y="20948"/>
                  </a:cubicBezTo>
                  <a:cubicBezTo>
                    <a:pt x="3770" y="13977"/>
                    <a:pt x="3470" y="697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5"/>
            <p:cNvSpPr/>
            <p:nvPr/>
          </p:nvSpPr>
          <p:spPr>
            <a:xfrm flipH="1">
              <a:off x="7101203" y="2657470"/>
              <a:ext cx="168311" cy="266734"/>
            </a:xfrm>
            <a:custGeom>
              <a:avLst/>
              <a:gdLst/>
              <a:ahLst/>
              <a:cxnLst/>
              <a:rect l="l" t="t" r="r" b="b"/>
              <a:pathLst>
                <a:path w="7473" h="11843" extrusionOk="0">
                  <a:moveTo>
                    <a:pt x="5504" y="0"/>
                  </a:moveTo>
                  <a:cubicBezTo>
                    <a:pt x="4637" y="667"/>
                    <a:pt x="3737" y="1301"/>
                    <a:pt x="2869" y="1968"/>
                  </a:cubicBezTo>
                  <a:cubicBezTo>
                    <a:pt x="1" y="4136"/>
                    <a:pt x="1068" y="8773"/>
                    <a:pt x="2736" y="11842"/>
                  </a:cubicBezTo>
                  <a:cubicBezTo>
                    <a:pt x="4304" y="10141"/>
                    <a:pt x="5871" y="8340"/>
                    <a:pt x="6672" y="6205"/>
                  </a:cubicBezTo>
                  <a:cubicBezTo>
                    <a:pt x="7473" y="4103"/>
                    <a:pt x="7239" y="1501"/>
                    <a:pt x="5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5"/>
            <p:cNvSpPr/>
            <p:nvPr/>
          </p:nvSpPr>
          <p:spPr>
            <a:xfrm flipH="1">
              <a:off x="6527961" y="3689744"/>
              <a:ext cx="455315" cy="513896"/>
            </a:xfrm>
            <a:custGeom>
              <a:avLst/>
              <a:gdLst/>
              <a:ahLst/>
              <a:cxnLst/>
              <a:rect l="l" t="t" r="r" b="b"/>
              <a:pathLst>
                <a:path w="20216" h="22817" extrusionOk="0">
                  <a:moveTo>
                    <a:pt x="10275" y="0"/>
                  </a:moveTo>
                  <a:lnTo>
                    <a:pt x="1" y="5504"/>
                  </a:lnTo>
                  <a:lnTo>
                    <a:pt x="368" y="15978"/>
                  </a:lnTo>
                  <a:lnTo>
                    <a:pt x="10275" y="22816"/>
                  </a:lnTo>
                  <a:lnTo>
                    <a:pt x="20215" y="1651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5"/>
            <p:cNvSpPr/>
            <p:nvPr/>
          </p:nvSpPr>
          <p:spPr>
            <a:xfrm flipH="1">
              <a:off x="6649672" y="3689744"/>
              <a:ext cx="333603" cy="249437"/>
            </a:xfrm>
            <a:custGeom>
              <a:avLst/>
              <a:gdLst/>
              <a:ahLst/>
              <a:cxnLst/>
              <a:rect l="l" t="t" r="r" b="b"/>
              <a:pathLst>
                <a:path w="14812" h="11075" extrusionOk="0">
                  <a:moveTo>
                    <a:pt x="10275" y="0"/>
                  </a:moveTo>
                  <a:lnTo>
                    <a:pt x="1" y="5504"/>
                  </a:lnTo>
                  <a:lnTo>
                    <a:pt x="201" y="11075"/>
                  </a:lnTo>
                  <a:lnTo>
                    <a:pt x="14811" y="7539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5"/>
            <p:cNvSpPr/>
            <p:nvPr/>
          </p:nvSpPr>
          <p:spPr>
            <a:xfrm flipH="1">
              <a:off x="6671474" y="3243460"/>
              <a:ext cx="455292" cy="697229"/>
            </a:xfrm>
            <a:custGeom>
              <a:avLst/>
              <a:gdLst/>
              <a:ahLst/>
              <a:cxnLst/>
              <a:rect l="l" t="t" r="r" b="b"/>
              <a:pathLst>
                <a:path w="20215" h="30957" extrusionOk="0">
                  <a:moveTo>
                    <a:pt x="0" y="1"/>
                  </a:moveTo>
                  <a:lnTo>
                    <a:pt x="2402" y="30956"/>
                  </a:lnTo>
                  <a:cubicBezTo>
                    <a:pt x="2402" y="30956"/>
                    <a:pt x="15145" y="25319"/>
                    <a:pt x="20215" y="19448"/>
                  </a:cubicBezTo>
                  <a:lnTo>
                    <a:pt x="12076" y="7840"/>
                  </a:lnTo>
                  <a:cubicBezTo>
                    <a:pt x="9207" y="3770"/>
                    <a:pt x="4871" y="9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5"/>
            <p:cNvSpPr/>
            <p:nvPr/>
          </p:nvSpPr>
          <p:spPr>
            <a:xfrm flipH="1">
              <a:off x="6671474" y="3604834"/>
              <a:ext cx="410968" cy="335112"/>
            </a:xfrm>
            <a:custGeom>
              <a:avLst/>
              <a:gdLst/>
              <a:ahLst/>
              <a:cxnLst/>
              <a:rect l="l" t="t" r="r" b="b"/>
              <a:pathLst>
                <a:path w="18247" h="14879" extrusionOk="0">
                  <a:moveTo>
                    <a:pt x="15878" y="1"/>
                  </a:moveTo>
                  <a:lnTo>
                    <a:pt x="0" y="9474"/>
                  </a:lnTo>
                  <a:lnTo>
                    <a:pt x="401" y="14878"/>
                  </a:lnTo>
                  <a:cubicBezTo>
                    <a:pt x="401" y="14878"/>
                    <a:pt x="401" y="14878"/>
                    <a:pt x="401" y="14878"/>
                  </a:cubicBezTo>
                  <a:cubicBezTo>
                    <a:pt x="510" y="14878"/>
                    <a:pt x="13192" y="9290"/>
                    <a:pt x="18247" y="3403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5"/>
            <p:cNvSpPr/>
            <p:nvPr/>
          </p:nvSpPr>
          <p:spPr>
            <a:xfrm flipH="1">
              <a:off x="6903613" y="3243460"/>
              <a:ext cx="886531" cy="1156260"/>
            </a:xfrm>
            <a:custGeom>
              <a:avLst/>
              <a:gdLst/>
              <a:ahLst/>
              <a:cxnLst/>
              <a:rect l="l" t="t" r="r" b="b"/>
              <a:pathLst>
                <a:path w="39362" h="51338" extrusionOk="0">
                  <a:moveTo>
                    <a:pt x="29421" y="1"/>
                  </a:moveTo>
                  <a:lnTo>
                    <a:pt x="5838" y="1402"/>
                  </a:lnTo>
                  <a:lnTo>
                    <a:pt x="0" y="26486"/>
                  </a:lnTo>
                  <a:lnTo>
                    <a:pt x="3102" y="46868"/>
                  </a:lnTo>
                  <a:lnTo>
                    <a:pt x="1501" y="51338"/>
                  </a:lnTo>
                  <a:lnTo>
                    <a:pt x="39161" y="51338"/>
                  </a:lnTo>
                  <a:lnTo>
                    <a:pt x="38161" y="46634"/>
                  </a:lnTo>
                  <a:lnTo>
                    <a:pt x="39195" y="25552"/>
                  </a:lnTo>
                  <a:cubicBezTo>
                    <a:pt x="39361" y="22050"/>
                    <a:pt x="38661" y="18547"/>
                    <a:pt x="37093" y="15445"/>
                  </a:cubicBezTo>
                  <a:lnTo>
                    <a:pt x="29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5"/>
            <p:cNvSpPr/>
            <p:nvPr/>
          </p:nvSpPr>
          <p:spPr>
            <a:xfrm flipH="1">
              <a:off x="7162802" y="3245713"/>
              <a:ext cx="466576" cy="319324"/>
            </a:xfrm>
            <a:custGeom>
              <a:avLst/>
              <a:gdLst/>
              <a:ahLst/>
              <a:cxnLst/>
              <a:rect l="l" t="t" r="r" b="b"/>
              <a:pathLst>
                <a:path w="20716" h="14178" extrusionOk="0">
                  <a:moveTo>
                    <a:pt x="20715" y="1"/>
                  </a:moveTo>
                  <a:lnTo>
                    <a:pt x="0" y="1235"/>
                  </a:lnTo>
                  <a:lnTo>
                    <a:pt x="12042" y="14178"/>
                  </a:lnTo>
                  <a:lnTo>
                    <a:pt x="2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5"/>
            <p:cNvSpPr/>
            <p:nvPr/>
          </p:nvSpPr>
          <p:spPr>
            <a:xfrm flipH="1">
              <a:off x="6820978" y="391436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5"/>
            <p:cNvSpPr/>
            <p:nvPr/>
          </p:nvSpPr>
          <p:spPr>
            <a:xfrm>
              <a:off x="5226742" y="2703059"/>
              <a:ext cx="833963" cy="1374886"/>
            </a:xfrm>
            <a:custGeom>
              <a:avLst/>
              <a:gdLst/>
              <a:ahLst/>
              <a:cxnLst/>
              <a:rect l="l" t="t" r="r" b="b"/>
              <a:pathLst>
                <a:path w="37028" h="61045" extrusionOk="0">
                  <a:moveTo>
                    <a:pt x="5004" y="1"/>
                  </a:moveTo>
                  <a:cubicBezTo>
                    <a:pt x="2236" y="1"/>
                    <a:pt x="1" y="2203"/>
                    <a:pt x="1" y="5005"/>
                  </a:cubicBezTo>
                  <a:lnTo>
                    <a:pt x="1" y="56041"/>
                  </a:lnTo>
                  <a:cubicBezTo>
                    <a:pt x="1" y="58810"/>
                    <a:pt x="2202" y="61045"/>
                    <a:pt x="5004" y="61045"/>
                  </a:cubicBezTo>
                  <a:lnTo>
                    <a:pt x="31957" y="61045"/>
                  </a:lnTo>
                  <a:cubicBezTo>
                    <a:pt x="34759" y="61045"/>
                    <a:pt x="37027" y="58810"/>
                    <a:pt x="36960" y="56041"/>
                  </a:cubicBezTo>
                  <a:lnTo>
                    <a:pt x="36960" y="5005"/>
                  </a:lnTo>
                  <a:cubicBezTo>
                    <a:pt x="36960" y="2269"/>
                    <a:pt x="34759" y="1"/>
                    <a:pt x="3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0" name="Google Shape;2400;p55"/>
            <p:cNvGrpSpPr/>
            <p:nvPr/>
          </p:nvGrpSpPr>
          <p:grpSpPr>
            <a:xfrm flipH="1">
              <a:off x="3814997" y="3827069"/>
              <a:ext cx="1021756" cy="332094"/>
              <a:chOff x="9165713" y="3174931"/>
              <a:chExt cx="1021756" cy="332094"/>
            </a:xfrm>
          </p:grpSpPr>
          <p:sp>
            <p:nvSpPr>
              <p:cNvPr id="2401" name="Google Shape;2401;p55"/>
              <p:cNvSpPr/>
              <p:nvPr/>
            </p:nvSpPr>
            <p:spPr>
              <a:xfrm flipH="1">
                <a:off x="9184497" y="32230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rgbClr val="ED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5"/>
              <p:cNvSpPr/>
              <p:nvPr/>
            </p:nvSpPr>
            <p:spPr>
              <a:xfrm flipH="1">
                <a:off x="9165713" y="31749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5"/>
              <p:cNvSpPr/>
              <p:nvPr/>
            </p:nvSpPr>
            <p:spPr>
              <a:xfrm>
                <a:off x="9309947" y="32228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5"/>
              <p:cNvSpPr/>
              <p:nvPr/>
            </p:nvSpPr>
            <p:spPr>
              <a:xfrm>
                <a:off x="9581929" y="32234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5"/>
              <p:cNvSpPr/>
              <p:nvPr/>
            </p:nvSpPr>
            <p:spPr>
              <a:xfrm>
                <a:off x="9855397" y="32226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6" name="Google Shape;2406;p55"/>
            <p:cNvSpPr/>
            <p:nvPr/>
          </p:nvSpPr>
          <p:spPr>
            <a:xfrm flipH="1">
              <a:off x="5612495" y="2857090"/>
              <a:ext cx="358378" cy="773085"/>
            </a:xfrm>
            <a:custGeom>
              <a:avLst/>
              <a:gdLst/>
              <a:ahLst/>
              <a:cxnLst/>
              <a:rect l="l" t="t" r="r" b="b"/>
              <a:pathLst>
                <a:path w="15912" h="34325" extrusionOk="0">
                  <a:moveTo>
                    <a:pt x="5338" y="0"/>
                  </a:moveTo>
                  <a:cubicBezTo>
                    <a:pt x="2369" y="0"/>
                    <a:pt x="1" y="2369"/>
                    <a:pt x="1" y="5337"/>
                  </a:cubicBezTo>
                  <a:lnTo>
                    <a:pt x="1" y="28988"/>
                  </a:lnTo>
                  <a:cubicBezTo>
                    <a:pt x="1" y="31956"/>
                    <a:pt x="2369" y="34325"/>
                    <a:pt x="5338" y="34325"/>
                  </a:cubicBezTo>
                  <a:lnTo>
                    <a:pt x="10575" y="34325"/>
                  </a:lnTo>
                  <a:cubicBezTo>
                    <a:pt x="13544" y="34325"/>
                    <a:pt x="15912" y="31956"/>
                    <a:pt x="15912" y="28988"/>
                  </a:cubicBezTo>
                  <a:lnTo>
                    <a:pt x="15912" y="5337"/>
                  </a:lnTo>
                  <a:cubicBezTo>
                    <a:pt x="15912" y="2369"/>
                    <a:pt x="13544" y="0"/>
                    <a:pt x="10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 flipH="1">
              <a:off x="5315739" y="2857090"/>
              <a:ext cx="240428" cy="341847"/>
            </a:xfrm>
            <a:custGeom>
              <a:avLst/>
              <a:gdLst/>
              <a:ahLst/>
              <a:cxnLst/>
              <a:rect l="l" t="t" r="r" b="b"/>
              <a:pathLst>
                <a:path w="10675" h="15178" extrusionOk="0">
                  <a:moveTo>
                    <a:pt x="5338" y="0"/>
                  </a:moveTo>
                  <a:cubicBezTo>
                    <a:pt x="2402" y="0"/>
                    <a:pt x="1" y="2369"/>
                    <a:pt x="1" y="5337"/>
                  </a:cubicBezTo>
                  <a:lnTo>
                    <a:pt x="1" y="9841"/>
                  </a:lnTo>
                  <a:cubicBezTo>
                    <a:pt x="1" y="12809"/>
                    <a:pt x="2402" y="15178"/>
                    <a:pt x="5338" y="15178"/>
                  </a:cubicBezTo>
                  <a:cubicBezTo>
                    <a:pt x="8307" y="15178"/>
                    <a:pt x="10675" y="12809"/>
                    <a:pt x="10675" y="9841"/>
                  </a:cubicBezTo>
                  <a:lnTo>
                    <a:pt x="10675" y="5337"/>
                  </a:lnTo>
                  <a:cubicBezTo>
                    <a:pt x="10675" y="2369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5"/>
            <p:cNvSpPr/>
            <p:nvPr/>
          </p:nvSpPr>
          <p:spPr>
            <a:xfrm flipH="1">
              <a:off x="5315739" y="3263531"/>
              <a:ext cx="240428" cy="366644"/>
            </a:xfrm>
            <a:custGeom>
              <a:avLst/>
              <a:gdLst/>
              <a:ahLst/>
              <a:cxnLst/>
              <a:rect l="l" t="t" r="r" b="b"/>
              <a:pathLst>
                <a:path w="10675" h="16279" extrusionOk="0">
                  <a:moveTo>
                    <a:pt x="5338" y="0"/>
                  </a:moveTo>
                  <a:cubicBezTo>
                    <a:pt x="2402" y="0"/>
                    <a:pt x="1" y="2402"/>
                    <a:pt x="1" y="5338"/>
                  </a:cubicBezTo>
                  <a:lnTo>
                    <a:pt x="1" y="10942"/>
                  </a:lnTo>
                  <a:cubicBezTo>
                    <a:pt x="1" y="13910"/>
                    <a:pt x="2402" y="16279"/>
                    <a:pt x="5338" y="16279"/>
                  </a:cubicBezTo>
                  <a:cubicBezTo>
                    <a:pt x="8307" y="16279"/>
                    <a:pt x="10675" y="13910"/>
                    <a:pt x="10675" y="10942"/>
                  </a:cubicBezTo>
                  <a:lnTo>
                    <a:pt x="10675" y="5338"/>
                  </a:lnTo>
                  <a:cubicBezTo>
                    <a:pt x="10675" y="2402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5"/>
            <p:cNvSpPr/>
            <p:nvPr/>
          </p:nvSpPr>
          <p:spPr>
            <a:xfrm flipH="1">
              <a:off x="5314230" y="3709049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 flipH="1">
              <a:off x="5314230" y="3799206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 flipH="1">
              <a:off x="5314230" y="3889364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1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1"/>
                    <a:pt x="29155" y="1301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5"/>
            <p:cNvSpPr/>
            <p:nvPr/>
          </p:nvSpPr>
          <p:spPr>
            <a:xfrm flipH="1">
              <a:off x="6926902" y="4223887"/>
              <a:ext cx="804661" cy="27072"/>
            </a:xfrm>
            <a:custGeom>
              <a:avLst/>
              <a:gdLst/>
              <a:ahLst/>
              <a:cxnLst/>
              <a:rect l="l" t="t" r="r" b="b"/>
              <a:pathLst>
                <a:path w="35727" h="1202" extrusionOk="0">
                  <a:moveTo>
                    <a:pt x="1" y="1"/>
                  </a:moveTo>
                  <a:lnTo>
                    <a:pt x="201" y="1202"/>
                  </a:lnTo>
                  <a:lnTo>
                    <a:pt x="35693" y="12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5"/>
            <p:cNvSpPr/>
            <p:nvPr/>
          </p:nvSpPr>
          <p:spPr>
            <a:xfrm flipH="1">
              <a:off x="6918636" y="4065374"/>
              <a:ext cx="836215" cy="27072"/>
            </a:xfrm>
            <a:custGeom>
              <a:avLst/>
              <a:gdLst/>
              <a:ahLst/>
              <a:cxnLst/>
              <a:rect l="l" t="t" r="r" b="b"/>
              <a:pathLst>
                <a:path w="37128" h="1202" extrusionOk="0">
                  <a:moveTo>
                    <a:pt x="1" y="1"/>
                  </a:moveTo>
                  <a:lnTo>
                    <a:pt x="168" y="1201"/>
                  </a:lnTo>
                  <a:lnTo>
                    <a:pt x="37061" y="1201"/>
                  </a:lnTo>
                  <a:lnTo>
                    <a:pt x="3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5"/>
            <p:cNvSpPr/>
            <p:nvPr/>
          </p:nvSpPr>
          <p:spPr>
            <a:xfrm flipH="1">
              <a:off x="6911136" y="3906861"/>
              <a:ext cx="868490" cy="27072"/>
            </a:xfrm>
            <a:custGeom>
              <a:avLst/>
              <a:gdLst/>
              <a:ahLst/>
              <a:cxnLst/>
              <a:rect l="l" t="t" r="r" b="b"/>
              <a:pathLst>
                <a:path w="38561" h="1202" extrusionOk="0">
                  <a:moveTo>
                    <a:pt x="0" y="0"/>
                  </a:moveTo>
                  <a:lnTo>
                    <a:pt x="167" y="1201"/>
                  </a:lnTo>
                  <a:lnTo>
                    <a:pt x="38528" y="1201"/>
                  </a:lnTo>
                  <a:lnTo>
                    <a:pt x="3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5"/>
            <p:cNvSpPr/>
            <p:nvPr/>
          </p:nvSpPr>
          <p:spPr>
            <a:xfrm flipH="1">
              <a:off x="6923906" y="3747582"/>
              <a:ext cx="851215" cy="27815"/>
            </a:xfrm>
            <a:custGeom>
              <a:avLst/>
              <a:gdLst/>
              <a:ahLst/>
              <a:cxnLst/>
              <a:rect l="l" t="t" r="r" b="b"/>
              <a:pathLst>
                <a:path w="37794" h="1235" extrusionOk="0">
                  <a:moveTo>
                    <a:pt x="300" y="1"/>
                  </a:moveTo>
                  <a:lnTo>
                    <a:pt x="0" y="1235"/>
                  </a:lnTo>
                  <a:lnTo>
                    <a:pt x="37694" y="1235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5"/>
            <p:cNvSpPr/>
            <p:nvPr/>
          </p:nvSpPr>
          <p:spPr>
            <a:xfrm flipH="1">
              <a:off x="6941924" y="3589068"/>
              <a:ext cx="795630" cy="27050"/>
            </a:xfrm>
            <a:custGeom>
              <a:avLst/>
              <a:gdLst/>
              <a:ahLst/>
              <a:cxnLst/>
              <a:rect l="l" t="t" r="r" b="b"/>
              <a:pathLst>
                <a:path w="35326" h="1201" extrusionOk="0">
                  <a:moveTo>
                    <a:pt x="300" y="0"/>
                  </a:moveTo>
                  <a:lnTo>
                    <a:pt x="0" y="1201"/>
                  </a:lnTo>
                  <a:lnTo>
                    <a:pt x="35325" y="1201"/>
                  </a:lnTo>
                  <a:lnTo>
                    <a:pt x="347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5"/>
            <p:cNvSpPr/>
            <p:nvPr/>
          </p:nvSpPr>
          <p:spPr>
            <a:xfrm flipH="1">
              <a:off x="7020820" y="3430532"/>
              <a:ext cx="679932" cy="27072"/>
            </a:xfrm>
            <a:custGeom>
              <a:avLst/>
              <a:gdLst/>
              <a:ahLst/>
              <a:cxnLst/>
              <a:rect l="l" t="t" r="r" b="b"/>
              <a:pathLst>
                <a:path w="30189" h="1202" extrusionOk="0">
                  <a:moveTo>
                    <a:pt x="301" y="1"/>
                  </a:moveTo>
                  <a:lnTo>
                    <a:pt x="1" y="1202"/>
                  </a:lnTo>
                  <a:lnTo>
                    <a:pt x="30189" y="1202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5"/>
            <p:cNvSpPr/>
            <p:nvPr/>
          </p:nvSpPr>
          <p:spPr>
            <a:xfrm flipH="1">
              <a:off x="7204874" y="3012830"/>
              <a:ext cx="388446" cy="490608"/>
            </a:xfrm>
            <a:custGeom>
              <a:avLst/>
              <a:gdLst/>
              <a:ahLst/>
              <a:cxnLst/>
              <a:rect l="l" t="t" r="r" b="b"/>
              <a:pathLst>
                <a:path w="17247" h="21783" extrusionOk="0">
                  <a:moveTo>
                    <a:pt x="3370" y="0"/>
                  </a:moveTo>
                  <a:cubicBezTo>
                    <a:pt x="3069" y="3770"/>
                    <a:pt x="2736" y="7539"/>
                    <a:pt x="2436" y="11342"/>
                  </a:cubicBezTo>
                  <a:cubicBezTo>
                    <a:pt x="2176" y="11404"/>
                    <a:pt x="1923" y="11421"/>
                    <a:pt x="1673" y="11421"/>
                  </a:cubicBezTo>
                  <a:cubicBezTo>
                    <a:pt x="1369" y="11421"/>
                    <a:pt x="1068" y="11396"/>
                    <a:pt x="763" y="11396"/>
                  </a:cubicBezTo>
                  <a:cubicBezTo>
                    <a:pt x="513" y="11396"/>
                    <a:pt x="260" y="11413"/>
                    <a:pt x="1" y="11475"/>
                  </a:cubicBezTo>
                  <a:cubicBezTo>
                    <a:pt x="3370" y="14777"/>
                    <a:pt x="6739" y="18480"/>
                    <a:pt x="10175" y="21782"/>
                  </a:cubicBezTo>
                  <a:cubicBezTo>
                    <a:pt x="12443" y="18080"/>
                    <a:pt x="14945" y="14144"/>
                    <a:pt x="17246" y="10441"/>
                  </a:cubicBezTo>
                  <a:lnTo>
                    <a:pt x="17246" y="10441"/>
                  </a:lnTo>
                  <a:lnTo>
                    <a:pt x="14177" y="10708"/>
                  </a:lnTo>
                  <a:cubicBezTo>
                    <a:pt x="13377" y="7606"/>
                    <a:pt x="12576" y="4503"/>
                    <a:pt x="11842" y="1401"/>
                  </a:cubicBezTo>
                  <a:cubicBezTo>
                    <a:pt x="10957" y="1628"/>
                    <a:pt x="10054" y="1750"/>
                    <a:pt x="9141" y="1750"/>
                  </a:cubicBezTo>
                  <a:cubicBezTo>
                    <a:pt x="7235" y="1750"/>
                    <a:pt x="5287" y="1218"/>
                    <a:pt x="337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5"/>
            <p:cNvSpPr/>
            <p:nvPr/>
          </p:nvSpPr>
          <p:spPr>
            <a:xfrm flipH="1">
              <a:off x="7287532" y="3012830"/>
              <a:ext cx="234414" cy="200946"/>
            </a:xfrm>
            <a:custGeom>
              <a:avLst/>
              <a:gdLst/>
              <a:ahLst/>
              <a:cxnLst/>
              <a:rect l="l" t="t" r="r" b="b"/>
              <a:pathLst>
                <a:path w="10408" h="8922" extrusionOk="0">
                  <a:moveTo>
                    <a:pt x="234" y="0"/>
                  </a:moveTo>
                  <a:cubicBezTo>
                    <a:pt x="167" y="1068"/>
                    <a:pt x="67" y="2202"/>
                    <a:pt x="1" y="3269"/>
                  </a:cubicBezTo>
                  <a:cubicBezTo>
                    <a:pt x="1602" y="5904"/>
                    <a:pt x="4237" y="7939"/>
                    <a:pt x="7239" y="8706"/>
                  </a:cubicBezTo>
                  <a:cubicBezTo>
                    <a:pt x="7670" y="8836"/>
                    <a:pt x="8157" y="8922"/>
                    <a:pt x="8641" y="8922"/>
                  </a:cubicBezTo>
                  <a:cubicBezTo>
                    <a:pt x="9280" y="8922"/>
                    <a:pt x="9914" y="8772"/>
                    <a:pt x="10408" y="8373"/>
                  </a:cubicBezTo>
                  <a:cubicBezTo>
                    <a:pt x="9841" y="6038"/>
                    <a:pt x="9240" y="3703"/>
                    <a:pt x="8673" y="1401"/>
                  </a:cubicBezTo>
                  <a:cubicBezTo>
                    <a:pt x="7797" y="1631"/>
                    <a:pt x="6891" y="1757"/>
                    <a:pt x="5970" y="1757"/>
                  </a:cubicBezTo>
                  <a:cubicBezTo>
                    <a:pt x="4087" y="1757"/>
                    <a:pt x="2138" y="1232"/>
                    <a:pt x="23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5"/>
            <p:cNvSpPr/>
            <p:nvPr/>
          </p:nvSpPr>
          <p:spPr>
            <a:xfrm flipH="1">
              <a:off x="7205640" y="3047380"/>
              <a:ext cx="326824" cy="323829"/>
            </a:xfrm>
            <a:custGeom>
              <a:avLst/>
              <a:gdLst/>
              <a:ahLst/>
              <a:cxnLst/>
              <a:rect l="l" t="t" r="r" b="b"/>
              <a:pathLst>
                <a:path w="14511" h="14378" extrusionOk="0">
                  <a:moveTo>
                    <a:pt x="534" y="1"/>
                  </a:moveTo>
                  <a:cubicBezTo>
                    <a:pt x="367" y="2236"/>
                    <a:pt x="167" y="4437"/>
                    <a:pt x="1" y="6705"/>
                  </a:cubicBezTo>
                  <a:cubicBezTo>
                    <a:pt x="1635" y="10074"/>
                    <a:pt x="4804" y="13577"/>
                    <a:pt x="11142" y="14378"/>
                  </a:cubicBezTo>
                  <a:cubicBezTo>
                    <a:pt x="12309" y="12543"/>
                    <a:pt x="13410" y="10708"/>
                    <a:pt x="14511" y="8974"/>
                  </a:cubicBezTo>
                  <a:lnTo>
                    <a:pt x="14511" y="8974"/>
                  </a:lnTo>
                  <a:lnTo>
                    <a:pt x="11409" y="9207"/>
                  </a:lnTo>
                  <a:cubicBezTo>
                    <a:pt x="10608" y="6172"/>
                    <a:pt x="9874" y="3136"/>
                    <a:pt x="9074" y="67"/>
                  </a:cubicBezTo>
                  <a:lnTo>
                    <a:pt x="8407" y="67"/>
                  </a:lnTo>
                  <a:cubicBezTo>
                    <a:pt x="7834" y="160"/>
                    <a:pt x="7232" y="210"/>
                    <a:pt x="6609" y="210"/>
                  </a:cubicBezTo>
                  <a:cubicBezTo>
                    <a:pt x="5888" y="210"/>
                    <a:pt x="5139" y="144"/>
                    <a:pt x="43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5"/>
            <p:cNvSpPr/>
            <p:nvPr/>
          </p:nvSpPr>
          <p:spPr>
            <a:xfrm flipH="1">
              <a:off x="7602306" y="2933258"/>
              <a:ext cx="125495" cy="165991"/>
            </a:xfrm>
            <a:custGeom>
              <a:avLst/>
              <a:gdLst/>
              <a:ahLst/>
              <a:cxnLst/>
              <a:rect l="l" t="t" r="r" b="b"/>
              <a:pathLst>
                <a:path w="5572" h="7370" extrusionOk="0">
                  <a:moveTo>
                    <a:pt x="2005" y="0"/>
                  </a:moveTo>
                  <a:cubicBezTo>
                    <a:pt x="1451" y="0"/>
                    <a:pt x="942" y="98"/>
                    <a:pt x="668" y="331"/>
                  </a:cubicBezTo>
                  <a:cubicBezTo>
                    <a:pt x="1" y="865"/>
                    <a:pt x="2402" y="3767"/>
                    <a:pt x="2469" y="4767"/>
                  </a:cubicBezTo>
                  <a:cubicBezTo>
                    <a:pt x="2536" y="5735"/>
                    <a:pt x="2102" y="6735"/>
                    <a:pt x="1402" y="7369"/>
                  </a:cubicBezTo>
                  <a:cubicBezTo>
                    <a:pt x="2469" y="7369"/>
                    <a:pt x="3870" y="6802"/>
                    <a:pt x="4571" y="6068"/>
                  </a:cubicBezTo>
                  <a:cubicBezTo>
                    <a:pt x="5271" y="5301"/>
                    <a:pt x="5571" y="4267"/>
                    <a:pt x="5505" y="3233"/>
                  </a:cubicBezTo>
                  <a:cubicBezTo>
                    <a:pt x="5405" y="2332"/>
                    <a:pt x="4837" y="965"/>
                    <a:pt x="4104" y="498"/>
                  </a:cubicBezTo>
                  <a:cubicBezTo>
                    <a:pt x="3690" y="203"/>
                    <a:pt x="2802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5"/>
            <p:cNvSpPr/>
            <p:nvPr/>
          </p:nvSpPr>
          <p:spPr>
            <a:xfrm flipH="1">
              <a:off x="7497126" y="2958799"/>
              <a:ext cx="154031" cy="165248"/>
            </a:xfrm>
            <a:custGeom>
              <a:avLst/>
              <a:gdLst/>
              <a:ahLst/>
              <a:cxnLst/>
              <a:rect l="l" t="t" r="r" b="b"/>
              <a:pathLst>
                <a:path w="6839" h="7337" extrusionOk="0">
                  <a:moveTo>
                    <a:pt x="4385" y="0"/>
                  </a:moveTo>
                  <a:cubicBezTo>
                    <a:pt x="3404" y="0"/>
                    <a:pt x="2313" y="203"/>
                    <a:pt x="1801" y="498"/>
                  </a:cubicBezTo>
                  <a:cubicBezTo>
                    <a:pt x="934" y="965"/>
                    <a:pt x="200" y="2332"/>
                    <a:pt x="134" y="3200"/>
                  </a:cubicBezTo>
                  <a:cubicBezTo>
                    <a:pt x="0" y="4267"/>
                    <a:pt x="367" y="5301"/>
                    <a:pt x="1268" y="6035"/>
                  </a:cubicBezTo>
                  <a:cubicBezTo>
                    <a:pt x="2135" y="6802"/>
                    <a:pt x="3836" y="7336"/>
                    <a:pt x="5137" y="7336"/>
                  </a:cubicBezTo>
                  <a:cubicBezTo>
                    <a:pt x="4270" y="6702"/>
                    <a:pt x="3769" y="5735"/>
                    <a:pt x="3836" y="4768"/>
                  </a:cubicBezTo>
                  <a:cubicBezTo>
                    <a:pt x="3870" y="3800"/>
                    <a:pt x="6838" y="831"/>
                    <a:pt x="6038" y="331"/>
                  </a:cubicBezTo>
                  <a:cubicBezTo>
                    <a:pt x="5696" y="98"/>
                    <a:pt x="5067" y="0"/>
                    <a:pt x="4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5"/>
            <p:cNvSpPr/>
            <p:nvPr/>
          </p:nvSpPr>
          <p:spPr>
            <a:xfrm flipH="1">
              <a:off x="7216158" y="2551524"/>
              <a:ext cx="507882" cy="564256"/>
            </a:xfrm>
            <a:custGeom>
              <a:avLst/>
              <a:gdLst/>
              <a:ahLst/>
              <a:cxnLst/>
              <a:rect l="l" t="t" r="r" b="b"/>
              <a:pathLst>
                <a:path w="22550" h="25053" extrusionOk="0">
                  <a:moveTo>
                    <a:pt x="12176" y="1"/>
                  </a:moveTo>
                  <a:cubicBezTo>
                    <a:pt x="9441" y="34"/>
                    <a:pt x="6705" y="501"/>
                    <a:pt x="4437" y="1969"/>
                  </a:cubicBezTo>
                  <a:cubicBezTo>
                    <a:pt x="2202" y="3403"/>
                    <a:pt x="1068" y="6005"/>
                    <a:pt x="801" y="7573"/>
                  </a:cubicBezTo>
                  <a:cubicBezTo>
                    <a:pt x="0" y="11843"/>
                    <a:pt x="2569" y="15612"/>
                    <a:pt x="3970" y="19748"/>
                  </a:cubicBezTo>
                  <a:cubicBezTo>
                    <a:pt x="5504" y="24318"/>
                    <a:pt x="6505" y="25052"/>
                    <a:pt x="15378" y="25052"/>
                  </a:cubicBezTo>
                  <a:cubicBezTo>
                    <a:pt x="17880" y="25052"/>
                    <a:pt x="20649" y="24185"/>
                    <a:pt x="21749" y="21983"/>
                  </a:cubicBezTo>
                  <a:cubicBezTo>
                    <a:pt x="22350" y="20849"/>
                    <a:pt x="22416" y="19515"/>
                    <a:pt x="22483" y="18247"/>
                  </a:cubicBezTo>
                  <a:cubicBezTo>
                    <a:pt x="22550" y="15512"/>
                    <a:pt x="22517" y="12710"/>
                    <a:pt x="22350" y="9975"/>
                  </a:cubicBezTo>
                  <a:cubicBezTo>
                    <a:pt x="22183" y="7473"/>
                    <a:pt x="21849" y="4738"/>
                    <a:pt x="20215" y="2836"/>
                  </a:cubicBezTo>
                  <a:cubicBezTo>
                    <a:pt x="18314" y="568"/>
                    <a:pt x="15078" y="1"/>
                    <a:pt x="12176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 flipH="1">
              <a:off x="7446789" y="2817853"/>
              <a:ext cx="156306" cy="142973"/>
            </a:xfrm>
            <a:custGeom>
              <a:avLst/>
              <a:gdLst/>
              <a:ahLst/>
              <a:cxnLst/>
              <a:rect l="l" t="t" r="r" b="b"/>
              <a:pathLst>
                <a:path w="6940" h="6348" extrusionOk="0">
                  <a:moveTo>
                    <a:pt x="3470" y="1"/>
                  </a:moveTo>
                  <a:cubicBezTo>
                    <a:pt x="2661" y="1"/>
                    <a:pt x="1852" y="318"/>
                    <a:pt x="1235" y="952"/>
                  </a:cubicBezTo>
                  <a:cubicBezTo>
                    <a:pt x="1" y="2186"/>
                    <a:pt x="1" y="4187"/>
                    <a:pt x="1235" y="5422"/>
                  </a:cubicBezTo>
                  <a:cubicBezTo>
                    <a:pt x="1852" y="6039"/>
                    <a:pt x="2661" y="6347"/>
                    <a:pt x="3470" y="6347"/>
                  </a:cubicBezTo>
                  <a:cubicBezTo>
                    <a:pt x="4279" y="6347"/>
                    <a:pt x="5088" y="6039"/>
                    <a:pt x="5705" y="5422"/>
                  </a:cubicBezTo>
                  <a:cubicBezTo>
                    <a:pt x="6939" y="4187"/>
                    <a:pt x="6939" y="2186"/>
                    <a:pt x="5705" y="952"/>
                  </a:cubicBezTo>
                  <a:cubicBezTo>
                    <a:pt x="5088" y="318"/>
                    <a:pt x="4279" y="1"/>
                    <a:pt x="34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5"/>
            <p:cNvSpPr/>
            <p:nvPr/>
          </p:nvSpPr>
          <p:spPr>
            <a:xfrm flipH="1">
              <a:off x="7216901" y="2815983"/>
              <a:ext cx="83423" cy="142027"/>
            </a:xfrm>
            <a:custGeom>
              <a:avLst/>
              <a:gdLst/>
              <a:ahLst/>
              <a:cxnLst/>
              <a:rect l="l" t="t" r="r" b="b"/>
              <a:pathLst>
                <a:path w="3704" h="6306" extrusionOk="0">
                  <a:moveTo>
                    <a:pt x="3103" y="1"/>
                  </a:moveTo>
                  <a:cubicBezTo>
                    <a:pt x="1402" y="1"/>
                    <a:pt x="1" y="1435"/>
                    <a:pt x="1" y="3136"/>
                  </a:cubicBezTo>
                  <a:cubicBezTo>
                    <a:pt x="1" y="4904"/>
                    <a:pt x="1402" y="6305"/>
                    <a:pt x="3170" y="6305"/>
                  </a:cubicBezTo>
                  <a:cubicBezTo>
                    <a:pt x="3337" y="6305"/>
                    <a:pt x="3503" y="6305"/>
                    <a:pt x="3637" y="6272"/>
                  </a:cubicBezTo>
                  <a:cubicBezTo>
                    <a:pt x="3704" y="4170"/>
                    <a:pt x="3704" y="2135"/>
                    <a:pt x="3603" y="67"/>
                  </a:cubicBezTo>
                  <a:cubicBezTo>
                    <a:pt x="3437" y="1"/>
                    <a:pt x="3270" y="1"/>
                    <a:pt x="310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5"/>
            <p:cNvSpPr/>
            <p:nvPr/>
          </p:nvSpPr>
          <p:spPr>
            <a:xfrm flipH="1">
              <a:off x="7211631" y="2420804"/>
              <a:ext cx="501891" cy="186351"/>
            </a:xfrm>
            <a:custGeom>
              <a:avLst/>
              <a:gdLst/>
              <a:ahLst/>
              <a:cxnLst/>
              <a:rect l="l" t="t" r="r" b="b"/>
              <a:pathLst>
                <a:path w="22284" h="8274" extrusionOk="0">
                  <a:moveTo>
                    <a:pt x="22283" y="1"/>
                  </a:moveTo>
                  <a:cubicBezTo>
                    <a:pt x="21015" y="1769"/>
                    <a:pt x="18747" y="2603"/>
                    <a:pt x="16579" y="2803"/>
                  </a:cubicBezTo>
                  <a:cubicBezTo>
                    <a:pt x="16135" y="2844"/>
                    <a:pt x="15689" y="2861"/>
                    <a:pt x="15243" y="2861"/>
                  </a:cubicBezTo>
                  <a:cubicBezTo>
                    <a:pt x="13510" y="2861"/>
                    <a:pt x="11765" y="2602"/>
                    <a:pt x="10041" y="2469"/>
                  </a:cubicBezTo>
                  <a:cubicBezTo>
                    <a:pt x="9389" y="2419"/>
                    <a:pt x="8727" y="2384"/>
                    <a:pt x="8067" y="2384"/>
                  </a:cubicBezTo>
                  <a:cubicBezTo>
                    <a:pt x="6532" y="2384"/>
                    <a:pt x="5002" y="2573"/>
                    <a:pt x="3603" y="3203"/>
                  </a:cubicBezTo>
                  <a:cubicBezTo>
                    <a:pt x="1668" y="4104"/>
                    <a:pt x="0" y="6105"/>
                    <a:pt x="67" y="8273"/>
                  </a:cubicBezTo>
                  <a:cubicBezTo>
                    <a:pt x="5738" y="7339"/>
                    <a:pt x="9674" y="7539"/>
                    <a:pt x="13377" y="6605"/>
                  </a:cubicBezTo>
                  <a:cubicBezTo>
                    <a:pt x="17079" y="5705"/>
                    <a:pt x="20682" y="3470"/>
                    <a:pt x="22283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 flipH="1">
              <a:off x="7114717" y="2487853"/>
              <a:ext cx="413243" cy="222680"/>
            </a:xfrm>
            <a:custGeom>
              <a:avLst/>
              <a:gdLst/>
              <a:ahLst/>
              <a:cxnLst/>
              <a:rect l="l" t="t" r="r" b="b"/>
              <a:pathLst>
                <a:path w="18348" h="9887" extrusionOk="0">
                  <a:moveTo>
                    <a:pt x="9416" y="1"/>
                  </a:moveTo>
                  <a:cubicBezTo>
                    <a:pt x="7989" y="1"/>
                    <a:pt x="6548" y="233"/>
                    <a:pt x="5171" y="626"/>
                  </a:cubicBezTo>
                  <a:cubicBezTo>
                    <a:pt x="4137" y="893"/>
                    <a:pt x="2002" y="793"/>
                    <a:pt x="1" y="1293"/>
                  </a:cubicBezTo>
                  <a:cubicBezTo>
                    <a:pt x="1001" y="3895"/>
                    <a:pt x="3303" y="5963"/>
                    <a:pt x="5938" y="7298"/>
                  </a:cubicBezTo>
                  <a:cubicBezTo>
                    <a:pt x="8540" y="8632"/>
                    <a:pt x="11509" y="9232"/>
                    <a:pt x="14444" y="9733"/>
                  </a:cubicBezTo>
                  <a:cubicBezTo>
                    <a:pt x="14800" y="9816"/>
                    <a:pt x="15181" y="9887"/>
                    <a:pt x="15556" y="9887"/>
                  </a:cubicBezTo>
                  <a:cubicBezTo>
                    <a:pt x="15779" y="9887"/>
                    <a:pt x="16000" y="9862"/>
                    <a:pt x="16212" y="9799"/>
                  </a:cubicBezTo>
                  <a:cubicBezTo>
                    <a:pt x="17313" y="9466"/>
                    <a:pt x="17880" y="8332"/>
                    <a:pt x="18014" y="7298"/>
                  </a:cubicBezTo>
                  <a:cubicBezTo>
                    <a:pt x="18347" y="4629"/>
                    <a:pt x="16346" y="1994"/>
                    <a:pt x="13710" y="826"/>
                  </a:cubicBezTo>
                  <a:cubicBezTo>
                    <a:pt x="12353" y="250"/>
                    <a:pt x="10892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 flipH="1">
              <a:off x="7586541" y="2552290"/>
              <a:ext cx="275743" cy="360630"/>
            </a:xfrm>
            <a:custGeom>
              <a:avLst/>
              <a:gdLst/>
              <a:ahLst/>
              <a:cxnLst/>
              <a:rect l="l" t="t" r="r" b="b"/>
              <a:pathLst>
                <a:path w="12243" h="16012" extrusionOk="0">
                  <a:moveTo>
                    <a:pt x="8574" y="0"/>
                  </a:moveTo>
                  <a:lnTo>
                    <a:pt x="8574" y="0"/>
                  </a:lnTo>
                  <a:cubicBezTo>
                    <a:pt x="8507" y="167"/>
                    <a:pt x="8473" y="367"/>
                    <a:pt x="8674" y="467"/>
                  </a:cubicBezTo>
                  <a:cubicBezTo>
                    <a:pt x="5705" y="1301"/>
                    <a:pt x="2469" y="2335"/>
                    <a:pt x="1035" y="4837"/>
                  </a:cubicBezTo>
                  <a:cubicBezTo>
                    <a:pt x="1" y="6705"/>
                    <a:pt x="234" y="9007"/>
                    <a:pt x="1268" y="10941"/>
                  </a:cubicBezTo>
                  <a:cubicBezTo>
                    <a:pt x="2202" y="12843"/>
                    <a:pt x="3803" y="14411"/>
                    <a:pt x="5338" y="16012"/>
                  </a:cubicBezTo>
                  <a:cubicBezTo>
                    <a:pt x="7840" y="13843"/>
                    <a:pt x="10275" y="11408"/>
                    <a:pt x="11242" y="8440"/>
                  </a:cubicBezTo>
                  <a:cubicBezTo>
                    <a:pt x="12243" y="5437"/>
                    <a:pt x="11476" y="1768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 flipH="1">
              <a:off x="7340122" y="2826501"/>
              <a:ext cx="63131" cy="137500"/>
            </a:xfrm>
            <a:custGeom>
              <a:avLst/>
              <a:gdLst/>
              <a:ahLst/>
              <a:cxnLst/>
              <a:rect l="l" t="t" r="r" b="b"/>
              <a:pathLst>
                <a:path w="2803" h="6105" extrusionOk="0">
                  <a:moveTo>
                    <a:pt x="343" y="1"/>
                  </a:moveTo>
                  <a:cubicBezTo>
                    <a:pt x="276" y="1"/>
                    <a:pt x="201" y="34"/>
                    <a:pt x="134" y="101"/>
                  </a:cubicBezTo>
                  <a:cubicBezTo>
                    <a:pt x="1" y="167"/>
                    <a:pt x="1" y="334"/>
                    <a:pt x="134" y="468"/>
                  </a:cubicBezTo>
                  <a:cubicBezTo>
                    <a:pt x="835" y="1201"/>
                    <a:pt x="1635" y="2002"/>
                    <a:pt x="1969" y="3003"/>
                  </a:cubicBezTo>
                  <a:cubicBezTo>
                    <a:pt x="2269" y="3870"/>
                    <a:pt x="2002" y="5104"/>
                    <a:pt x="1168" y="5538"/>
                  </a:cubicBezTo>
                  <a:cubicBezTo>
                    <a:pt x="1068" y="5638"/>
                    <a:pt x="968" y="5805"/>
                    <a:pt x="1068" y="5938"/>
                  </a:cubicBezTo>
                  <a:cubicBezTo>
                    <a:pt x="1102" y="6038"/>
                    <a:pt x="1235" y="6105"/>
                    <a:pt x="1302" y="6105"/>
                  </a:cubicBezTo>
                  <a:cubicBezTo>
                    <a:pt x="1335" y="6105"/>
                    <a:pt x="1435" y="6038"/>
                    <a:pt x="1435" y="6038"/>
                  </a:cubicBezTo>
                  <a:cubicBezTo>
                    <a:pt x="2603" y="5438"/>
                    <a:pt x="2803" y="3937"/>
                    <a:pt x="2469" y="2836"/>
                  </a:cubicBezTo>
                  <a:cubicBezTo>
                    <a:pt x="2102" y="1702"/>
                    <a:pt x="1269" y="835"/>
                    <a:pt x="501" y="101"/>
                  </a:cubicBezTo>
                  <a:cubicBezTo>
                    <a:pt x="468" y="34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 flipH="1">
              <a:off x="7322081" y="2972245"/>
              <a:ext cx="157049" cy="87072"/>
            </a:xfrm>
            <a:custGeom>
              <a:avLst/>
              <a:gdLst/>
              <a:ahLst/>
              <a:cxnLst/>
              <a:rect l="l" t="t" r="r" b="b"/>
              <a:pathLst>
                <a:path w="6973" h="3866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1702"/>
                    <a:pt x="1235" y="3403"/>
                    <a:pt x="2903" y="3804"/>
                  </a:cubicBezTo>
                  <a:cubicBezTo>
                    <a:pt x="3115" y="3845"/>
                    <a:pt x="3330" y="3865"/>
                    <a:pt x="3545" y="3865"/>
                  </a:cubicBezTo>
                  <a:cubicBezTo>
                    <a:pt x="5049" y="3865"/>
                    <a:pt x="6535" y="2891"/>
                    <a:pt x="6973" y="1635"/>
                  </a:cubicBezTo>
                  <a:cubicBezTo>
                    <a:pt x="4771" y="968"/>
                    <a:pt x="2469" y="368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5"/>
            <p:cNvSpPr/>
            <p:nvPr/>
          </p:nvSpPr>
          <p:spPr>
            <a:xfrm flipH="1">
              <a:off x="6903613" y="3565014"/>
              <a:ext cx="372860" cy="390923"/>
            </a:xfrm>
            <a:custGeom>
              <a:avLst/>
              <a:gdLst/>
              <a:ahLst/>
              <a:cxnLst/>
              <a:rect l="l" t="t" r="r" b="b"/>
              <a:pathLst>
                <a:path w="16555" h="17357" extrusionOk="0">
                  <a:moveTo>
                    <a:pt x="1944" y="1"/>
                  </a:moveTo>
                  <a:cubicBezTo>
                    <a:pt x="1944" y="1"/>
                    <a:pt x="0" y="17357"/>
                    <a:pt x="12227" y="17357"/>
                  </a:cubicBezTo>
                  <a:cubicBezTo>
                    <a:pt x="13401" y="17357"/>
                    <a:pt x="14705" y="17197"/>
                    <a:pt x="16154" y="16846"/>
                  </a:cubicBezTo>
                  <a:lnTo>
                    <a:pt x="16354" y="12576"/>
                  </a:lnTo>
                  <a:cubicBezTo>
                    <a:pt x="16554" y="8240"/>
                    <a:pt x="15654" y="3904"/>
                    <a:pt x="13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5"/>
            <p:cNvSpPr/>
            <p:nvPr/>
          </p:nvSpPr>
          <p:spPr>
            <a:xfrm flipH="1">
              <a:off x="7526428" y="2722965"/>
              <a:ext cx="238175" cy="124347"/>
            </a:xfrm>
            <a:custGeom>
              <a:avLst/>
              <a:gdLst/>
              <a:ahLst/>
              <a:cxnLst/>
              <a:rect l="l" t="t" r="r" b="b"/>
              <a:pathLst>
                <a:path w="10575" h="5521" extrusionOk="0">
                  <a:moveTo>
                    <a:pt x="8149" y="1"/>
                  </a:moveTo>
                  <a:cubicBezTo>
                    <a:pt x="7016" y="1"/>
                    <a:pt x="5119" y="664"/>
                    <a:pt x="4470" y="928"/>
                  </a:cubicBezTo>
                  <a:lnTo>
                    <a:pt x="1368" y="2129"/>
                  </a:lnTo>
                  <a:cubicBezTo>
                    <a:pt x="434" y="2529"/>
                    <a:pt x="0" y="3597"/>
                    <a:pt x="467" y="4531"/>
                  </a:cubicBezTo>
                  <a:cubicBezTo>
                    <a:pt x="768" y="5158"/>
                    <a:pt x="1408" y="5521"/>
                    <a:pt x="2062" y="5521"/>
                  </a:cubicBezTo>
                  <a:cubicBezTo>
                    <a:pt x="2278" y="5521"/>
                    <a:pt x="2495" y="5481"/>
                    <a:pt x="2702" y="5398"/>
                  </a:cubicBezTo>
                  <a:lnTo>
                    <a:pt x="5771" y="4197"/>
                  </a:lnTo>
                  <a:cubicBezTo>
                    <a:pt x="6672" y="3797"/>
                    <a:pt x="10574" y="2062"/>
                    <a:pt x="10207" y="1195"/>
                  </a:cubicBezTo>
                  <a:lnTo>
                    <a:pt x="9007" y="361"/>
                  </a:lnTo>
                  <a:cubicBezTo>
                    <a:pt x="8913" y="100"/>
                    <a:pt x="8589" y="1"/>
                    <a:pt x="8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5"/>
            <p:cNvSpPr/>
            <p:nvPr/>
          </p:nvSpPr>
          <p:spPr>
            <a:xfrm flipH="1">
              <a:off x="7202622" y="2686794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263" y="0"/>
                  </a:moveTo>
                  <a:cubicBezTo>
                    <a:pt x="7368" y="0"/>
                    <a:pt x="3464" y="893"/>
                    <a:pt x="0" y="2501"/>
                  </a:cubicBezTo>
                  <a:cubicBezTo>
                    <a:pt x="467" y="4569"/>
                    <a:pt x="1101" y="6737"/>
                    <a:pt x="2469" y="8405"/>
                  </a:cubicBezTo>
                  <a:cubicBezTo>
                    <a:pt x="3516" y="9683"/>
                    <a:pt x="5170" y="10569"/>
                    <a:pt x="6787" y="10569"/>
                  </a:cubicBezTo>
                  <a:cubicBezTo>
                    <a:pt x="7281" y="10569"/>
                    <a:pt x="7771" y="10486"/>
                    <a:pt x="8239" y="10307"/>
                  </a:cubicBezTo>
                  <a:cubicBezTo>
                    <a:pt x="9340" y="9873"/>
                    <a:pt x="10307" y="8906"/>
                    <a:pt x="11475" y="8906"/>
                  </a:cubicBezTo>
                  <a:cubicBezTo>
                    <a:pt x="11492" y="8905"/>
                    <a:pt x="11509" y="8905"/>
                    <a:pt x="11525" y="8905"/>
                  </a:cubicBezTo>
                  <a:cubicBezTo>
                    <a:pt x="13102" y="8905"/>
                    <a:pt x="14327" y="10441"/>
                    <a:pt x="15911" y="10507"/>
                  </a:cubicBezTo>
                  <a:cubicBezTo>
                    <a:pt x="16845" y="10507"/>
                    <a:pt x="17746" y="9973"/>
                    <a:pt x="18313" y="9206"/>
                  </a:cubicBezTo>
                  <a:cubicBezTo>
                    <a:pt x="18914" y="8439"/>
                    <a:pt x="19180" y="7538"/>
                    <a:pt x="19414" y="6637"/>
                  </a:cubicBezTo>
                  <a:cubicBezTo>
                    <a:pt x="19781" y="5036"/>
                    <a:pt x="19914" y="3201"/>
                    <a:pt x="18847" y="1900"/>
                  </a:cubicBezTo>
                  <a:cubicBezTo>
                    <a:pt x="18013" y="866"/>
                    <a:pt x="16612" y="533"/>
                    <a:pt x="15311" y="333"/>
                  </a:cubicBezTo>
                  <a:cubicBezTo>
                    <a:pt x="13975" y="109"/>
                    <a:pt x="12620" y="0"/>
                    <a:pt x="1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5"/>
            <p:cNvSpPr/>
            <p:nvPr/>
          </p:nvSpPr>
          <p:spPr>
            <a:xfrm flipH="1">
              <a:off x="7172577" y="2672628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324" y="0"/>
                  </a:moveTo>
                  <a:cubicBezTo>
                    <a:pt x="7427" y="0"/>
                    <a:pt x="3529" y="906"/>
                    <a:pt x="0" y="2496"/>
                  </a:cubicBezTo>
                  <a:cubicBezTo>
                    <a:pt x="467" y="4598"/>
                    <a:pt x="1101" y="6766"/>
                    <a:pt x="2469" y="8434"/>
                  </a:cubicBezTo>
                  <a:cubicBezTo>
                    <a:pt x="3511" y="9705"/>
                    <a:pt x="5153" y="10569"/>
                    <a:pt x="6762" y="10569"/>
                  </a:cubicBezTo>
                  <a:cubicBezTo>
                    <a:pt x="7264" y="10569"/>
                    <a:pt x="7763" y="10484"/>
                    <a:pt x="8240" y="10302"/>
                  </a:cubicBezTo>
                  <a:cubicBezTo>
                    <a:pt x="9340" y="9868"/>
                    <a:pt x="10308" y="8934"/>
                    <a:pt x="11475" y="8934"/>
                  </a:cubicBezTo>
                  <a:cubicBezTo>
                    <a:pt x="11508" y="8933"/>
                    <a:pt x="11540" y="8932"/>
                    <a:pt x="11573" y="8932"/>
                  </a:cubicBezTo>
                  <a:cubicBezTo>
                    <a:pt x="13127" y="8932"/>
                    <a:pt x="14343" y="10469"/>
                    <a:pt x="15912" y="10502"/>
                  </a:cubicBezTo>
                  <a:cubicBezTo>
                    <a:pt x="16846" y="10502"/>
                    <a:pt x="17746" y="9968"/>
                    <a:pt x="18313" y="9201"/>
                  </a:cubicBezTo>
                  <a:cubicBezTo>
                    <a:pt x="18914" y="8467"/>
                    <a:pt x="19181" y="7533"/>
                    <a:pt x="19414" y="6632"/>
                  </a:cubicBezTo>
                  <a:cubicBezTo>
                    <a:pt x="19781" y="5031"/>
                    <a:pt x="19915" y="3197"/>
                    <a:pt x="18847" y="1896"/>
                  </a:cubicBezTo>
                  <a:cubicBezTo>
                    <a:pt x="18013" y="862"/>
                    <a:pt x="16612" y="528"/>
                    <a:pt x="15311" y="328"/>
                  </a:cubicBezTo>
                  <a:cubicBezTo>
                    <a:pt x="13992" y="107"/>
                    <a:pt x="12658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5"/>
            <p:cNvSpPr/>
            <p:nvPr/>
          </p:nvSpPr>
          <p:spPr>
            <a:xfrm flipH="1">
              <a:off x="7269491" y="2672966"/>
              <a:ext cx="222410" cy="237928"/>
            </a:xfrm>
            <a:custGeom>
              <a:avLst/>
              <a:gdLst/>
              <a:ahLst/>
              <a:cxnLst/>
              <a:rect l="l" t="t" r="r" b="b"/>
              <a:pathLst>
                <a:path w="9875" h="10564" extrusionOk="0">
                  <a:moveTo>
                    <a:pt x="5744" y="0"/>
                  </a:moveTo>
                  <a:cubicBezTo>
                    <a:pt x="4519" y="0"/>
                    <a:pt x="3290" y="83"/>
                    <a:pt x="2069" y="246"/>
                  </a:cubicBezTo>
                  <a:lnTo>
                    <a:pt x="1" y="10454"/>
                  </a:lnTo>
                  <a:cubicBezTo>
                    <a:pt x="346" y="10523"/>
                    <a:pt x="692" y="10563"/>
                    <a:pt x="1032" y="10563"/>
                  </a:cubicBezTo>
                  <a:cubicBezTo>
                    <a:pt x="1514" y="10563"/>
                    <a:pt x="1986" y="10482"/>
                    <a:pt x="2436" y="10287"/>
                  </a:cubicBezTo>
                  <a:cubicBezTo>
                    <a:pt x="3570" y="9853"/>
                    <a:pt x="4537" y="8919"/>
                    <a:pt x="5705" y="8919"/>
                  </a:cubicBezTo>
                  <a:cubicBezTo>
                    <a:pt x="6172" y="8919"/>
                    <a:pt x="6572" y="9019"/>
                    <a:pt x="7006" y="9186"/>
                  </a:cubicBezTo>
                  <a:lnTo>
                    <a:pt x="9875" y="313"/>
                  </a:lnTo>
                  <a:cubicBezTo>
                    <a:pt x="9774" y="313"/>
                    <a:pt x="9674" y="280"/>
                    <a:pt x="9574" y="280"/>
                  </a:cubicBezTo>
                  <a:cubicBezTo>
                    <a:pt x="8311" y="92"/>
                    <a:pt x="7030" y="0"/>
                    <a:pt x="5744" y="0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5"/>
            <p:cNvSpPr/>
            <p:nvPr/>
          </p:nvSpPr>
          <p:spPr>
            <a:xfrm flipH="1">
              <a:off x="7347622" y="2528641"/>
              <a:ext cx="315563" cy="222748"/>
            </a:xfrm>
            <a:custGeom>
              <a:avLst/>
              <a:gdLst/>
              <a:ahLst/>
              <a:cxnLst/>
              <a:rect l="l" t="t" r="r" b="b"/>
              <a:pathLst>
                <a:path w="14011" h="9890" extrusionOk="0">
                  <a:moveTo>
                    <a:pt x="2151" y="1"/>
                  </a:moveTo>
                  <a:cubicBezTo>
                    <a:pt x="1943" y="1"/>
                    <a:pt x="1735" y="28"/>
                    <a:pt x="1535" y="83"/>
                  </a:cubicBezTo>
                  <a:cubicBezTo>
                    <a:pt x="801" y="350"/>
                    <a:pt x="0" y="1150"/>
                    <a:pt x="134" y="1917"/>
                  </a:cubicBezTo>
                  <a:cubicBezTo>
                    <a:pt x="367" y="4019"/>
                    <a:pt x="1368" y="5987"/>
                    <a:pt x="2936" y="7421"/>
                  </a:cubicBezTo>
                  <a:cubicBezTo>
                    <a:pt x="4470" y="8889"/>
                    <a:pt x="6472" y="9756"/>
                    <a:pt x="8607" y="9890"/>
                  </a:cubicBezTo>
                  <a:cubicBezTo>
                    <a:pt x="8673" y="9890"/>
                    <a:pt x="8707" y="9856"/>
                    <a:pt x="8707" y="9756"/>
                  </a:cubicBezTo>
                  <a:cubicBezTo>
                    <a:pt x="8707" y="9690"/>
                    <a:pt x="8673" y="9656"/>
                    <a:pt x="8607" y="9590"/>
                  </a:cubicBezTo>
                  <a:cubicBezTo>
                    <a:pt x="7172" y="9356"/>
                    <a:pt x="6272" y="7922"/>
                    <a:pt x="5871" y="6688"/>
                  </a:cubicBezTo>
                  <a:lnTo>
                    <a:pt x="5771" y="6187"/>
                  </a:lnTo>
                  <a:lnTo>
                    <a:pt x="5771" y="6187"/>
                  </a:lnTo>
                  <a:cubicBezTo>
                    <a:pt x="6205" y="6721"/>
                    <a:pt x="6772" y="7221"/>
                    <a:pt x="7339" y="7688"/>
                  </a:cubicBezTo>
                  <a:cubicBezTo>
                    <a:pt x="9007" y="8922"/>
                    <a:pt x="11142" y="9656"/>
                    <a:pt x="13210" y="9656"/>
                  </a:cubicBezTo>
                  <a:lnTo>
                    <a:pt x="13443" y="9656"/>
                  </a:lnTo>
                  <a:cubicBezTo>
                    <a:pt x="13610" y="9656"/>
                    <a:pt x="13710" y="9656"/>
                    <a:pt x="13877" y="9590"/>
                  </a:cubicBezTo>
                  <a:cubicBezTo>
                    <a:pt x="13977" y="9590"/>
                    <a:pt x="14010" y="9523"/>
                    <a:pt x="14010" y="9423"/>
                  </a:cubicBezTo>
                  <a:cubicBezTo>
                    <a:pt x="14010" y="9356"/>
                    <a:pt x="13944" y="9323"/>
                    <a:pt x="13877" y="9323"/>
                  </a:cubicBezTo>
                  <a:lnTo>
                    <a:pt x="13477" y="9323"/>
                  </a:lnTo>
                  <a:cubicBezTo>
                    <a:pt x="12609" y="9256"/>
                    <a:pt x="11675" y="8722"/>
                    <a:pt x="11108" y="7855"/>
                  </a:cubicBezTo>
                  <a:cubicBezTo>
                    <a:pt x="10475" y="6988"/>
                    <a:pt x="10141" y="5887"/>
                    <a:pt x="9841" y="4853"/>
                  </a:cubicBezTo>
                  <a:lnTo>
                    <a:pt x="9807" y="4719"/>
                  </a:lnTo>
                  <a:cubicBezTo>
                    <a:pt x="9474" y="3552"/>
                    <a:pt x="9107" y="2418"/>
                    <a:pt x="8373" y="1551"/>
                  </a:cubicBezTo>
                  <a:cubicBezTo>
                    <a:pt x="7798" y="839"/>
                    <a:pt x="6864" y="262"/>
                    <a:pt x="5847" y="262"/>
                  </a:cubicBezTo>
                  <a:cubicBezTo>
                    <a:pt x="5625" y="262"/>
                    <a:pt x="5398" y="290"/>
                    <a:pt x="5171" y="350"/>
                  </a:cubicBezTo>
                  <a:cubicBezTo>
                    <a:pt x="4804" y="483"/>
                    <a:pt x="4437" y="717"/>
                    <a:pt x="4137" y="1017"/>
                  </a:cubicBezTo>
                  <a:cubicBezTo>
                    <a:pt x="4003" y="850"/>
                    <a:pt x="3870" y="717"/>
                    <a:pt x="3703" y="583"/>
                  </a:cubicBezTo>
                  <a:cubicBezTo>
                    <a:pt x="3266" y="195"/>
                    <a:pt x="2706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5"/>
            <p:cNvSpPr/>
            <p:nvPr/>
          </p:nvSpPr>
          <p:spPr>
            <a:xfrm flipH="1">
              <a:off x="7625595" y="2798371"/>
              <a:ext cx="151036" cy="182162"/>
            </a:xfrm>
            <a:custGeom>
              <a:avLst/>
              <a:gdLst/>
              <a:ahLst/>
              <a:cxnLst/>
              <a:rect l="l" t="t" r="r" b="b"/>
              <a:pathLst>
                <a:path w="6706" h="8088" extrusionOk="0">
                  <a:moveTo>
                    <a:pt x="3180" y="1"/>
                  </a:moveTo>
                  <a:cubicBezTo>
                    <a:pt x="2632" y="1"/>
                    <a:pt x="2083" y="150"/>
                    <a:pt x="1635" y="449"/>
                  </a:cubicBezTo>
                  <a:cubicBezTo>
                    <a:pt x="501" y="1216"/>
                    <a:pt x="0" y="2717"/>
                    <a:pt x="234" y="4052"/>
                  </a:cubicBezTo>
                  <a:cubicBezTo>
                    <a:pt x="501" y="5386"/>
                    <a:pt x="1468" y="6520"/>
                    <a:pt x="2602" y="7221"/>
                  </a:cubicBezTo>
                  <a:cubicBezTo>
                    <a:pt x="3604" y="7805"/>
                    <a:pt x="4723" y="8088"/>
                    <a:pt x="5860" y="8088"/>
                  </a:cubicBezTo>
                  <a:cubicBezTo>
                    <a:pt x="6086" y="8088"/>
                    <a:pt x="6312" y="8077"/>
                    <a:pt x="6538" y="8054"/>
                  </a:cubicBezTo>
                  <a:cubicBezTo>
                    <a:pt x="6071" y="5686"/>
                    <a:pt x="6705" y="2851"/>
                    <a:pt x="5271" y="949"/>
                  </a:cubicBezTo>
                  <a:cubicBezTo>
                    <a:pt x="4777" y="317"/>
                    <a:pt x="3978" y="1"/>
                    <a:pt x="318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5"/>
            <p:cNvSpPr/>
            <p:nvPr/>
          </p:nvSpPr>
          <p:spPr>
            <a:xfrm flipH="1">
              <a:off x="7122983" y="3274271"/>
              <a:ext cx="666418" cy="1125449"/>
            </a:xfrm>
            <a:custGeom>
              <a:avLst/>
              <a:gdLst/>
              <a:ahLst/>
              <a:cxnLst/>
              <a:rect l="l" t="t" r="r" b="b"/>
              <a:pathLst>
                <a:path w="29589" h="49970" extrusionOk="0">
                  <a:moveTo>
                    <a:pt x="5905" y="0"/>
                  </a:moveTo>
                  <a:lnTo>
                    <a:pt x="0" y="25085"/>
                  </a:lnTo>
                  <a:lnTo>
                    <a:pt x="3103" y="45466"/>
                  </a:lnTo>
                  <a:lnTo>
                    <a:pt x="1535" y="49970"/>
                  </a:lnTo>
                  <a:lnTo>
                    <a:pt x="29588" y="49970"/>
                  </a:lnTo>
                  <a:cubicBezTo>
                    <a:pt x="24485" y="44632"/>
                    <a:pt x="18547" y="38495"/>
                    <a:pt x="14811" y="34992"/>
                  </a:cubicBezTo>
                  <a:cubicBezTo>
                    <a:pt x="8740" y="29288"/>
                    <a:pt x="6672" y="8306"/>
                    <a:pt x="6105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5"/>
            <p:cNvSpPr/>
            <p:nvPr/>
          </p:nvSpPr>
          <p:spPr>
            <a:xfrm flipH="1">
              <a:off x="8400166" y="3327244"/>
              <a:ext cx="124752" cy="195721"/>
            </a:xfrm>
            <a:custGeom>
              <a:avLst/>
              <a:gdLst/>
              <a:ahLst/>
              <a:cxnLst/>
              <a:rect l="l" t="t" r="r" b="b"/>
              <a:pathLst>
                <a:path w="5539" h="8690" extrusionOk="0">
                  <a:moveTo>
                    <a:pt x="3776" y="1"/>
                  </a:moveTo>
                  <a:cubicBezTo>
                    <a:pt x="3150" y="1"/>
                    <a:pt x="2533" y="378"/>
                    <a:pt x="2269" y="984"/>
                  </a:cubicBezTo>
                  <a:lnTo>
                    <a:pt x="1" y="6421"/>
                  </a:lnTo>
                  <a:lnTo>
                    <a:pt x="4004" y="8690"/>
                  </a:lnTo>
                  <a:lnTo>
                    <a:pt x="5371" y="1952"/>
                  </a:lnTo>
                  <a:cubicBezTo>
                    <a:pt x="5538" y="1118"/>
                    <a:pt x="5071" y="317"/>
                    <a:pt x="4270" y="84"/>
                  </a:cubicBezTo>
                  <a:cubicBezTo>
                    <a:pt x="4109" y="28"/>
                    <a:pt x="3942" y="1"/>
                    <a:pt x="3776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5"/>
            <p:cNvSpPr/>
            <p:nvPr/>
          </p:nvSpPr>
          <p:spPr>
            <a:xfrm flipH="1">
              <a:off x="8303252" y="3152762"/>
              <a:ext cx="410991" cy="576058"/>
            </a:xfrm>
            <a:custGeom>
              <a:avLst/>
              <a:gdLst/>
              <a:ahLst/>
              <a:cxnLst/>
              <a:rect l="l" t="t" r="r" b="b"/>
              <a:pathLst>
                <a:path w="18248" h="25577" extrusionOk="0">
                  <a:moveTo>
                    <a:pt x="7779" y="1"/>
                  </a:moveTo>
                  <a:cubicBezTo>
                    <a:pt x="7340" y="1"/>
                    <a:pt x="6915" y="221"/>
                    <a:pt x="6672" y="625"/>
                  </a:cubicBezTo>
                  <a:cubicBezTo>
                    <a:pt x="6389" y="493"/>
                    <a:pt x="6090" y="430"/>
                    <a:pt x="5794" y="430"/>
                  </a:cubicBezTo>
                  <a:cubicBezTo>
                    <a:pt x="5045" y="430"/>
                    <a:pt x="4319" y="833"/>
                    <a:pt x="3937" y="1526"/>
                  </a:cubicBezTo>
                  <a:lnTo>
                    <a:pt x="1" y="8331"/>
                  </a:lnTo>
                  <a:lnTo>
                    <a:pt x="1" y="17471"/>
                  </a:lnTo>
                  <a:lnTo>
                    <a:pt x="10575" y="25577"/>
                  </a:lnTo>
                  <a:lnTo>
                    <a:pt x="18247" y="20473"/>
                  </a:lnTo>
                  <a:cubicBezTo>
                    <a:pt x="18247" y="20473"/>
                    <a:pt x="15679" y="15669"/>
                    <a:pt x="9474" y="13935"/>
                  </a:cubicBezTo>
                  <a:lnTo>
                    <a:pt x="9074" y="9098"/>
                  </a:lnTo>
                  <a:lnTo>
                    <a:pt x="11776" y="4995"/>
                  </a:lnTo>
                  <a:cubicBezTo>
                    <a:pt x="12243" y="4328"/>
                    <a:pt x="12076" y="3461"/>
                    <a:pt x="11409" y="2960"/>
                  </a:cubicBezTo>
                  <a:cubicBezTo>
                    <a:pt x="11135" y="2759"/>
                    <a:pt x="10818" y="2657"/>
                    <a:pt x="10500" y="2657"/>
                  </a:cubicBezTo>
                  <a:cubicBezTo>
                    <a:pt x="10082" y="2657"/>
                    <a:pt x="9663" y="2834"/>
                    <a:pt x="9341" y="3194"/>
                  </a:cubicBezTo>
                  <a:lnTo>
                    <a:pt x="7439" y="5462"/>
                  </a:lnTo>
                  <a:lnTo>
                    <a:pt x="7439" y="5462"/>
                  </a:lnTo>
                  <a:lnTo>
                    <a:pt x="9307" y="2227"/>
                  </a:lnTo>
                  <a:cubicBezTo>
                    <a:pt x="9641" y="1693"/>
                    <a:pt x="9508" y="992"/>
                    <a:pt x="9007" y="625"/>
                  </a:cubicBezTo>
                  <a:lnTo>
                    <a:pt x="8607" y="292"/>
                  </a:lnTo>
                  <a:cubicBezTo>
                    <a:pt x="8357" y="94"/>
                    <a:pt x="8065" y="1"/>
                    <a:pt x="777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5"/>
            <p:cNvSpPr/>
            <p:nvPr/>
          </p:nvSpPr>
          <p:spPr>
            <a:xfrm flipH="1">
              <a:off x="8556450" y="3160082"/>
              <a:ext cx="123986" cy="318558"/>
            </a:xfrm>
            <a:custGeom>
              <a:avLst/>
              <a:gdLst/>
              <a:ahLst/>
              <a:cxnLst/>
              <a:rect l="l" t="t" r="r" b="b"/>
              <a:pathLst>
                <a:path w="5505" h="14144" extrusionOk="0">
                  <a:moveTo>
                    <a:pt x="5221" y="0"/>
                  </a:moveTo>
                  <a:cubicBezTo>
                    <a:pt x="5134" y="0"/>
                    <a:pt x="5038" y="45"/>
                    <a:pt x="4971" y="134"/>
                  </a:cubicBezTo>
                  <a:lnTo>
                    <a:pt x="735" y="7205"/>
                  </a:lnTo>
                  <a:cubicBezTo>
                    <a:pt x="668" y="7239"/>
                    <a:pt x="668" y="7305"/>
                    <a:pt x="668" y="7339"/>
                  </a:cubicBezTo>
                  <a:lnTo>
                    <a:pt x="1" y="13843"/>
                  </a:lnTo>
                  <a:cubicBezTo>
                    <a:pt x="1" y="13977"/>
                    <a:pt x="134" y="14144"/>
                    <a:pt x="301" y="14144"/>
                  </a:cubicBezTo>
                  <a:cubicBezTo>
                    <a:pt x="434" y="14144"/>
                    <a:pt x="568" y="14010"/>
                    <a:pt x="601" y="13877"/>
                  </a:cubicBezTo>
                  <a:lnTo>
                    <a:pt x="1235" y="7439"/>
                  </a:lnTo>
                  <a:lnTo>
                    <a:pt x="5438" y="400"/>
                  </a:lnTo>
                  <a:cubicBezTo>
                    <a:pt x="5505" y="300"/>
                    <a:pt x="5471" y="134"/>
                    <a:pt x="5338" y="34"/>
                  </a:cubicBezTo>
                  <a:cubicBezTo>
                    <a:pt x="5305" y="11"/>
                    <a:pt x="5264" y="0"/>
                    <a:pt x="5221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5"/>
            <p:cNvSpPr/>
            <p:nvPr/>
          </p:nvSpPr>
          <p:spPr>
            <a:xfrm flipH="1">
              <a:off x="8539175" y="3269767"/>
              <a:ext cx="66126" cy="208874"/>
            </a:xfrm>
            <a:custGeom>
              <a:avLst/>
              <a:gdLst/>
              <a:ahLst/>
              <a:cxnLst/>
              <a:rect l="l" t="t" r="r" b="b"/>
              <a:pathLst>
                <a:path w="2936" h="9274" extrusionOk="0">
                  <a:moveTo>
                    <a:pt x="2630" y="0"/>
                  </a:moveTo>
                  <a:cubicBezTo>
                    <a:pt x="2536" y="0"/>
                    <a:pt x="2447" y="45"/>
                    <a:pt x="2402" y="134"/>
                  </a:cubicBezTo>
                  <a:lnTo>
                    <a:pt x="501" y="3269"/>
                  </a:lnTo>
                  <a:cubicBezTo>
                    <a:pt x="468" y="3303"/>
                    <a:pt x="468" y="3336"/>
                    <a:pt x="468" y="3369"/>
                  </a:cubicBezTo>
                  <a:lnTo>
                    <a:pt x="1" y="8973"/>
                  </a:lnTo>
                  <a:cubicBezTo>
                    <a:pt x="1" y="9107"/>
                    <a:pt x="134" y="9274"/>
                    <a:pt x="301" y="9274"/>
                  </a:cubicBezTo>
                  <a:cubicBezTo>
                    <a:pt x="434" y="9274"/>
                    <a:pt x="568" y="9140"/>
                    <a:pt x="568" y="9007"/>
                  </a:cubicBezTo>
                  <a:lnTo>
                    <a:pt x="1001" y="3503"/>
                  </a:lnTo>
                  <a:lnTo>
                    <a:pt x="2836" y="434"/>
                  </a:lnTo>
                  <a:cubicBezTo>
                    <a:pt x="2936" y="301"/>
                    <a:pt x="2903" y="134"/>
                    <a:pt x="2769" y="34"/>
                  </a:cubicBezTo>
                  <a:cubicBezTo>
                    <a:pt x="2725" y="11"/>
                    <a:pt x="2676" y="0"/>
                    <a:pt x="2630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5"/>
            <p:cNvSpPr/>
            <p:nvPr/>
          </p:nvSpPr>
          <p:spPr>
            <a:xfrm flipH="1">
              <a:off x="7715009" y="3592064"/>
              <a:ext cx="761080" cy="590653"/>
            </a:xfrm>
            <a:custGeom>
              <a:avLst/>
              <a:gdLst/>
              <a:ahLst/>
              <a:cxnLst/>
              <a:rect l="l" t="t" r="r" b="b"/>
              <a:pathLst>
                <a:path w="33792" h="26225" extrusionOk="0">
                  <a:moveTo>
                    <a:pt x="7206" y="1"/>
                  </a:moveTo>
                  <a:lnTo>
                    <a:pt x="1" y="6072"/>
                  </a:lnTo>
                  <a:lnTo>
                    <a:pt x="19381" y="23651"/>
                  </a:lnTo>
                  <a:cubicBezTo>
                    <a:pt x="21275" y="25349"/>
                    <a:pt x="23693" y="26225"/>
                    <a:pt x="26136" y="26225"/>
                  </a:cubicBezTo>
                  <a:cubicBezTo>
                    <a:pt x="27868" y="26225"/>
                    <a:pt x="29612" y="25785"/>
                    <a:pt x="31190" y="24885"/>
                  </a:cubicBezTo>
                  <a:lnTo>
                    <a:pt x="32624" y="24051"/>
                  </a:lnTo>
                  <a:lnTo>
                    <a:pt x="33792" y="15812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5"/>
            <p:cNvSpPr/>
            <p:nvPr/>
          </p:nvSpPr>
          <p:spPr>
            <a:xfrm flipH="1">
              <a:off x="7657914" y="3275780"/>
              <a:ext cx="455292" cy="696463"/>
            </a:xfrm>
            <a:custGeom>
              <a:avLst/>
              <a:gdLst/>
              <a:ahLst/>
              <a:cxnLst/>
              <a:rect l="l" t="t" r="r" b="b"/>
              <a:pathLst>
                <a:path w="20215" h="30923" extrusionOk="0">
                  <a:moveTo>
                    <a:pt x="20215" y="0"/>
                  </a:moveTo>
                  <a:lnTo>
                    <a:pt x="20215" y="0"/>
                  </a:lnTo>
                  <a:cubicBezTo>
                    <a:pt x="15345" y="934"/>
                    <a:pt x="11008" y="3736"/>
                    <a:pt x="8140" y="7806"/>
                  </a:cubicBezTo>
                  <a:lnTo>
                    <a:pt x="0" y="19414"/>
                  </a:lnTo>
                  <a:cubicBezTo>
                    <a:pt x="7506" y="24284"/>
                    <a:pt x="17813" y="30922"/>
                    <a:pt x="17813" y="30922"/>
                  </a:cubicBezTo>
                  <a:lnTo>
                    <a:pt x="20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5"/>
            <p:cNvSpPr/>
            <p:nvPr/>
          </p:nvSpPr>
          <p:spPr>
            <a:xfrm flipH="1">
              <a:off x="7702239" y="3634879"/>
              <a:ext cx="410968" cy="337365"/>
            </a:xfrm>
            <a:custGeom>
              <a:avLst/>
              <a:gdLst/>
              <a:ahLst/>
              <a:cxnLst/>
              <a:rect l="l" t="t" r="r" b="b"/>
              <a:pathLst>
                <a:path w="18247" h="14979" extrusionOk="0">
                  <a:moveTo>
                    <a:pt x="2436" y="1"/>
                  </a:moveTo>
                  <a:lnTo>
                    <a:pt x="0" y="3470"/>
                  </a:lnTo>
                  <a:cubicBezTo>
                    <a:pt x="7339" y="8307"/>
                    <a:pt x="17813" y="14978"/>
                    <a:pt x="17813" y="14978"/>
                  </a:cubicBezTo>
                  <a:lnTo>
                    <a:pt x="18247" y="990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5"/>
            <p:cNvSpPr/>
            <p:nvPr/>
          </p:nvSpPr>
          <p:spPr>
            <a:xfrm flipH="1">
              <a:off x="7869018" y="3382447"/>
              <a:ext cx="244189" cy="486869"/>
            </a:xfrm>
            <a:custGeom>
              <a:avLst/>
              <a:gdLst/>
              <a:ahLst/>
              <a:cxnLst/>
              <a:rect l="l" t="t" r="r" b="b"/>
              <a:pathLst>
                <a:path w="10842" h="21617" extrusionOk="0">
                  <a:moveTo>
                    <a:pt x="10842" y="1"/>
                  </a:moveTo>
                  <a:lnTo>
                    <a:pt x="10842" y="1"/>
                  </a:lnTo>
                  <a:cubicBezTo>
                    <a:pt x="9841" y="902"/>
                    <a:pt x="8940" y="1969"/>
                    <a:pt x="8140" y="3070"/>
                  </a:cubicBezTo>
                  <a:lnTo>
                    <a:pt x="0" y="14678"/>
                  </a:lnTo>
                  <a:cubicBezTo>
                    <a:pt x="3403" y="16880"/>
                    <a:pt x="7406" y="19482"/>
                    <a:pt x="10675" y="21616"/>
                  </a:cubicBezTo>
                  <a:cubicBezTo>
                    <a:pt x="9741" y="14778"/>
                    <a:pt x="10441" y="4571"/>
                    <a:pt x="10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5"/>
            <p:cNvSpPr/>
            <p:nvPr/>
          </p:nvSpPr>
          <p:spPr>
            <a:xfrm flipH="1">
              <a:off x="8314535" y="359206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 flipH="1">
              <a:off x="7866022" y="3586253"/>
              <a:ext cx="456801" cy="289076"/>
            </a:xfrm>
            <a:custGeom>
              <a:avLst/>
              <a:gdLst/>
              <a:ahLst/>
              <a:cxnLst/>
              <a:rect l="l" t="t" r="r" b="b"/>
              <a:pathLst>
                <a:path w="20282" h="12835" extrusionOk="0">
                  <a:moveTo>
                    <a:pt x="303" y="0"/>
                  </a:moveTo>
                  <a:cubicBezTo>
                    <a:pt x="218" y="0"/>
                    <a:pt x="141" y="44"/>
                    <a:pt x="101" y="125"/>
                  </a:cubicBezTo>
                  <a:cubicBezTo>
                    <a:pt x="1" y="259"/>
                    <a:pt x="68" y="425"/>
                    <a:pt x="168" y="492"/>
                  </a:cubicBezTo>
                  <a:lnTo>
                    <a:pt x="19815" y="12801"/>
                  </a:lnTo>
                  <a:cubicBezTo>
                    <a:pt x="19915" y="12834"/>
                    <a:pt x="19948" y="12834"/>
                    <a:pt x="19982" y="12834"/>
                  </a:cubicBezTo>
                  <a:cubicBezTo>
                    <a:pt x="20115" y="12834"/>
                    <a:pt x="20215" y="12801"/>
                    <a:pt x="20215" y="12734"/>
                  </a:cubicBezTo>
                  <a:cubicBezTo>
                    <a:pt x="20282" y="12601"/>
                    <a:pt x="20249" y="12434"/>
                    <a:pt x="20115" y="12334"/>
                  </a:cubicBezTo>
                  <a:lnTo>
                    <a:pt x="468" y="58"/>
                  </a:lnTo>
                  <a:cubicBezTo>
                    <a:pt x="415" y="19"/>
                    <a:pt x="357" y="0"/>
                    <a:pt x="303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5"/>
            <p:cNvSpPr/>
            <p:nvPr/>
          </p:nvSpPr>
          <p:spPr>
            <a:xfrm flipH="1">
              <a:off x="7718770" y="3151276"/>
              <a:ext cx="994706" cy="1032026"/>
            </a:xfrm>
            <a:custGeom>
              <a:avLst/>
              <a:gdLst/>
              <a:ahLst/>
              <a:cxnLst/>
              <a:rect l="l" t="t" r="r" b="b"/>
              <a:pathLst>
                <a:path w="44165" h="45822" extrusionOk="0">
                  <a:moveTo>
                    <a:pt x="7779" y="0"/>
                  </a:moveTo>
                  <a:cubicBezTo>
                    <a:pt x="7340" y="0"/>
                    <a:pt x="6914" y="221"/>
                    <a:pt x="6672" y="625"/>
                  </a:cubicBezTo>
                  <a:cubicBezTo>
                    <a:pt x="6409" y="507"/>
                    <a:pt x="6126" y="451"/>
                    <a:pt x="5843" y="451"/>
                  </a:cubicBezTo>
                  <a:cubicBezTo>
                    <a:pt x="5085" y="451"/>
                    <a:pt x="4325" y="854"/>
                    <a:pt x="3936" y="1559"/>
                  </a:cubicBezTo>
                  <a:lnTo>
                    <a:pt x="0" y="8364"/>
                  </a:lnTo>
                  <a:lnTo>
                    <a:pt x="0" y="17470"/>
                  </a:lnTo>
                  <a:lnTo>
                    <a:pt x="10541" y="25643"/>
                  </a:lnTo>
                  <a:lnTo>
                    <a:pt x="29888" y="43222"/>
                  </a:lnTo>
                  <a:cubicBezTo>
                    <a:pt x="30255" y="43555"/>
                    <a:pt x="30622" y="43822"/>
                    <a:pt x="31056" y="44122"/>
                  </a:cubicBezTo>
                  <a:cubicBezTo>
                    <a:pt x="32708" y="45242"/>
                    <a:pt x="34654" y="45822"/>
                    <a:pt x="36621" y="45822"/>
                  </a:cubicBezTo>
                  <a:cubicBezTo>
                    <a:pt x="38347" y="45822"/>
                    <a:pt x="40089" y="45376"/>
                    <a:pt x="41663" y="44456"/>
                  </a:cubicBezTo>
                  <a:lnTo>
                    <a:pt x="43131" y="43622"/>
                  </a:lnTo>
                  <a:lnTo>
                    <a:pt x="44165" y="36284"/>
                  </a:lnTo>
                  <a:lnTo>
                    <a:pt x="37393" y="38152"/>
                  </a:lnTo>
                  <a:cubicBezTo>
                    <a:pt x="36534" y="38391"/>
                    <a:pt x="35662" y="38508"/>
                    <a:pt x="34799" y="38508"/>
                  </a:cubicBezTo>
                  <a:cubicBezTo>
                    <a:pt x="32416" y="38508"/>
                    <a:pt x="30099" y="37616"/>
                    <a:pt x="28287" y="35950"/>
                  </a:cubicBezTo>
                  <a:lnTo>
                    <a:pt x="15278" y="23941"/>
                  </a:lnTo>
                  <a:cubicBezTo>
                    <a:pt x="10808" y="17103"/>
                    <a:pt x="3636" y="14301"/>
                    <a:pt x="3636" y="14301"/>
                  </a:cubicBezTo>
                  <a:lnTo>
                    <a:pt x="4236" y="6963"/>
                  </a:lnTo>
                  <a:lnTo>
                    <a:pt x="8873" y="525"/>
                  </a:lnTo>
                  <a:lnTo>
                    <a:pt x="8606" y="291"/>
                  </a:lnTo>
                  <a:cubicBezTo>
                    <a:pt x="8356" y="94"/>
                    <a:pt x="8065" y="0"/>
                    <a:pt x="777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5"/>
            <p:cNvSpPr/>
            <p:nvPr/>
          </p:nvSpPr>
          <p:spPr>
            <a:xfrm flipH="1">
              <a:off x="6172623" y="3301276"/>
              <a:ext cx="135991" cy="196148"/>
            </a:xfrm>
            <a:custGeom>
              <a:avLst/>
              <a:gdLst/>
              <a:ahLst/>
              <a:cxnLst/>
              <a:rect l="l" t="t" r="r" b="b"/>
              <a:pathLst>
                <a:path w="6038" h="8709" extrusionOk="0">
                  <a:moveTo>
                    <a:pt x="1761" y="1"/>
                  </a:moveTo>
                  <a:cubicBezTo>
                    <a:pt x="1543" y="1"/>
                    <a:pt x="1320" y="45"/>
                    <a:pt x="1101" y="136"/>
                  </a:cubicBezTo>
                  <a:cubicBezTo>
                    <a:pt x="367" y="469"/>
                    <a:pt x="0" y="1370"/>
                    <a:pt x="234" y="2104"/>
                  </a:cubicBezTo>
                  <a:lnTo>
                    <a:pt x="2302" y="8709"/>
                  </a:lnTo>
                  <a:lnTo>
                    <a:pt x="6038" y="5973"/>
                  </a:lnTo>
                  <a:lnTo>
                    <a:pt x="3203" y="870"/>
                  </a:lnTo>
                  <a:cubicBezTo>
                    <a:pt x="2887" y="312"/>
                    <a:pt x="2343" y="1"/>
                    <a:pt x="1761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 flipH="1">
              <a:off x="5964515" y="3141231"/>
              <a:ext cx="129234" cy="306599"/>
            </a:xfrm>
            <a:custGeom>
              <a:avLst/>
              <a:gdLst/>
              <a:ahLst/>
              <a:cxnLst/>
              <a:rect l="l" t="t" r="r" b="b"/>
              <a:pathLst>
                <a:path w="5738" h="13613" extrusionOk="0">
                  <a:moveTo>
                    <a:pt x="1687" y="1"/>
                  </a:moveTo>
                  <a:cubicBezTo>
                    <a:pt x="1659" y="1"/>
                    <a:pt x="1630" y="2"/>
                    <a:pt x="1602" y="3"/>
                  </a:cubicBezTo>
                  <a:cubicBezTo>
                    <a:pt x="634" y="37"/>
                    <a:pt x="0" y="1037"/>
                    <a:pt x="367" y="1938"/>
                  </a:cubicBezTo>
                  <a:lnTo>
                    <a:pt x="2436" y="6841"/>
                  </a:lnTo>
                  <a:lnTo>
                    <a:pt x="1201" y="12612"/>
                  </a:lnTo>
                  <a:lnTo>
                    <a:pt x="4637" y="13613"/>
                  </a:lnTo>
                  <a:lnTo>
                    <a:pt x="5738" y="6341"/>
                  </a:lnTo>
                  <a:lnTo>
                    <a:pt x="2903" y="737"/>
                  </a:lnTo>
                  <a:cubicBezTo>
                    <a:pt x="2681" y="294"/>
                    <a:pt x="2219" y="1"/>
                    <a:pt x="1687" y="1"/>
                  </a:cubicBez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5"/>
            <p:cNvSpPr/>
            <p:nvPr/>
          </p:nvSpPr>
          <p:spPr>
            <a:xfrm flipH="1">
              <a:off x="5976520" y="3116434"/>
              <a:ext cx="401216" cy="580833"/>
            </a:xfrm>
            <a:custGeom>
              <a:avLst/>
              <a:gdLst/>
              <a:ahLst/>
              <a:cxnLst/>
              <a:rect l="l" t="t" r="r" b="b"/>
              <a:pathLst>
                <a:path w="17814" h="25789" extrusionOk="0">
                  <a:moveTo>
                    <a:pt x="8354" y="0"/>
                  </a:moveTo>
                  <a:cubicBezTo>
                    <a:pt x="8020" y="0"/>
                    <a:pt x="7684" y="128"/>
                    <a:pt x="7439" y="404"/>
                  </a:cubicBezTo>
                  <a:lnTo>
                    <a:pt x="7039" y="771"/>
                  </a:lnTo>
                  <a:cubicBezTo>
                    <a:pt x="6605" y="1238"/>
                    <a:pt x="6572" y="1938"/>
                    <a:pt x="6939" y="2439"/>
                  </a:cubicBezTo>
                  <a:lnTo>
                    <a:pt x="9140" y="5441"/>
                  </a:lnTo>
                  <a:lnTo>
                    <a:pt x="7005" y="3406"/>
                  </a:lnTo>
                  <a:cubicBezTo>
                    <a:pt x="6713" y="3148"/>
                    <a:pt x="6332" y="3005"/>
                    <a:pt x="5954" y="3005"/>
                  </a:cubicBezTo>
                  <a:cubicBezTo>
                    <a:pt x="5598" y="3005"/>
                    <a:pt x="5245" y="3131"/>
                    <a:pt x="4971" y="3406"/>
                  </a:cubicBezTo>
                  <a:cubicBezTo>
                    <a:pt x="4337" y="3906"/>
                    <a:pt x="4304" y="4807"/>
                    <a:pt x="4804" y="5441"/>
                  </a:cubicBezTo>
                  <a:lnTo>
                    <a:pt x="7939" y="9277"/>
                  </a:lnTo>
                  <a:lnTo>
                    <a:pt x="8006" y="14114"/>
                  </a:lnTo>
                  <a:cubicBezTo>
                    <a:pt x="2002" y="16449"/>
                    <a:pt x="0" y="21486"/>
                    <a:pt x="0" y="21486"/>
                  </a:cubicBezTo>
                  <a:lnTo>
                    <a:pt x="8240" y="25789"/>
                  </a:lnTo>
                  <a:lnTo>
                    <a:pt x="17813" y="16515"/>
                  </a:lnTo>
                  <a:lnTo>
                    <a:pt x="16846" y="7442"/>
                  </a:lnTo>
                  <a:lnTo>
                    <a:pt x="12209" y="1104"/>
                  </a:lnTo>
                  <a:cubicBezTo>
                    <a:pt x="11775" y="539"/>
                    <a:pt x="11113" y="229"/>
                    <a:pt x="10438" y="229"/>
                  </a:cubicBezTo>
                  <a:cubicBezTo>
                    <a:pt x="10076" y="229"/>
                    <a:pt x="9711" y="318"/>
                    <a:pt x="9374" y="504"/>
                  </a:cubicBezTo>
                  <a:cubicBezTo>
                    <a:pt x="9139" y="179"/>
                    <a:pt x="8748" y="0"/>
                    <a:pt x="835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5"/>
            <p:cNvSpPr/>
            <p:nvPr/>
          </p:nvSpPr>
          <p:spPr>
            <a:xfrm flipH="1">
              <a:off x="6017848" y="3121343"/>
              <a:ext cx="155540" cy="305450"/>
            </a:xfrm>
            <a:custGeom>
              <a:avLst/>
              <a:gdLst/>
              <a:ahLst/>
              <a:cxnLst/>
              <a:rect l="l" t="t" r="r" b="b"/>
              <a:pathLst>
                <a:path w="6906" h="13562" extrusionOk="0">
                  <a:moveTo>
                    <a:pt x="326" y="1"/>
                  </a:moveTo>
                  <a:cubicBezTo>
                    <a:pt x="268" y="1"/>
                    <a:pt x="211" y="27"/>
                    <a:pt x="167" y="86"/>
                  </a:cubicBezTo>
                  <a:cubicBezTo>
                    <a:pt x="34" y="152"/>
                    <a:pt x="1" y="319"/>
                    <a:pt x="101" y="453"/>
                  </a:cubicBezTo>
                  <a:lnTo>
                    <a:pt x="5038" y="6991"/>
                  </a:lnTo>
                  <a:lnTo>
                    <a:pt x="6372" y="13328"/>
                  </a:lnTo>
                  <a:cubicBezTo>
                    <a:pt x="6372" y="13462"/>
                    <a:pt x="6505" y="13562"/>
                    <a:pt x="6605" y="13562"/>
                  </a:cubicBezTo>
                  <a:cubicBezTo>
                    <a:pt x="6772" y="13529"/>
                    <a:pt x="6906" y="13395"/>
                    <a:pt x="6872" y="13228"/>
                  </a:cubicBezTo>
                  <a:lnTo>
                    <a:pt x="5538" y="6857"/>
                  </a:lnTo>
                  <a:cubicBezTo>
                    <a:pt x="5538" y="6790"/>
                    <a:pt x="5505" y="6757"/>
                    <a:pt x="5505" y="6724"/>
                  </a:cubicBezTo>
                  <a:lnTo>
                    <a:pt x="534" y="119"/>
                  </a:lnTo>
                  <a:cubicBezTo>
                    <a:pt x="478" y="44"/>
                    <a:pt x="401" y="1"/>
                    <a:pt x="326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5"/>
            <p:cNvSpPr/>
            <p:nvPr/>
          </p:nvSpPr>
          <p:spPr>
            <a:xfrm flipH="1">
              <a:off x="6092984" y="3232402"/>
              <a:ext cx="87162" cy="202657"/>
            </a:xfrm>
            <a:custGeom>
              <a:avLst/>
              <a:gdLst/>
              <a:ahLst/>
              <a:cxnLst/>
              <a:rect l="l" t="t" r="r" b="b"/>
              <a:pathLst>
                <a:path w="3870" h="8998" extrusionOk="0">
                  <a:moveTo>
                    <a:pt x="309" y="0"/>
                  </a:moveTo>
                  <a:cubicBezTo>
                    <a:pt x="257" y="0"/>
                    <a:pt x="207" y="19"/>
                    <a:pt x="167" y="58"/>
                  </a:cubicBezTo>
                  <a:cubicBezTo>
                    <a:pt x="34" y="158"/>
                    <a:pt x="0" y="325"/>
                    <a:pt x="100" y="458"/>
                  </a:cubicBezTo>
                  <a:lnTo>
                    <a:pt x="2269" y="3327"/>
                  </a:lnTo>
                  <a:lnTo>
                    <a:pt x="3336" y="8798"/>
                  </a:lnTo>
                  <a:cubicBezTo>
                    <a:pt x="3369" y="8931"/>
                    <a:pt x="3503" y="8998"/>
                    <a:pt x="3636" y="8998"/>
                  </a:cubicBezTo>
                  <a:cubicBezTo>
                    <a:pt x="3770" y="8965"/>
                    <a:pt x="3870" y="8831"/>
                    <a:pt x="3870" y="8664"/>
                  </a:cubicBezTo>
                  <a:lnTo>
                    <a:pt x="2802" y="3160"/>
                  </a:lnTo>
                  <a:cubicBezTo>
                    <a:pt x="2802" y="3127"/>
                    <a:pt x="2736" y="3094"/>
                    <a:pt x="2736" y="3027"/>
                  </a:cubicBezTo>
                  <a:lnTo>
                    <a:pt x="534" y="125"/>
                  </a:lnTo>
                  <a:cubicBezTo>
                    <a:pt x="474" y="44"/>
                    <a:pt x="388" y="0"/>
                    <a:pt x="309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5"/>
            <p:cNvSpPr/>
            <p:nvPr/>
          </p:nvSpPr>
          <p:spPr>
            <a:xfrm flipH="1">
              <a:off x="6193659" y="3577784"/>
              <a:ext cx="730270" cy="633535"/>
            </a:xfrm>
            <a:custGeom>
              <a:avLst/>
              <a:gdLst/>
              <a:ahLst/>
              <a:cxnLst/>
              <a:rect l="l" t="t" r="r" b="b"/>
              <a:pathLst>
                <a:path w="32424" h="28129" extrusionOk="0">
                  <a:moveTo>
                    <a:pt x="24652" y="1"/>
                  </a:moveTo>
                  <a:lnTo>
                    <a:pt x="468" y="18481"/>
                  </a:lnTo>
                  <a:lnTo>
                    <a:pt x="1" y="26486"/>
                  </a:lnTo>
                  <a:lnTo>
                    <a:pt x="3503" y="27287"/>
                  </a:lnTo>
                  <a:cubicBezTo>
                    <a:pt x="4812" y="27854"/>
                    <a:pt x="6191" y="28129"/>
                    <a:pt x="7557" y="28129"/>
                  </a:cubicBezTo>
                  <a:cubicBezTo>
                    <a:pt x="10370" y="28129"/>
                    <a:pt x="13125" y="26963"/>
                    <a:pt x="15078" y="24785"/>
                  </a:cubicBezTo>
                  <a:lnTo>
                    <a:pt x="32424" y="5305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5"/>
            <p:cNvSpPr/>
            <p:nvPr/>
          </p:nvSpPr>
          <p:spPr>
            <a:xfrm flipH="1">
              <a:off x="6369447" y="357778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5"/>
            <p:cNvSpPr/>
            <p:nvPr/>
          </p:nvSpPr>
          <p:spPr>
            <a:xfrm flipH="1">
              <a:off x="6362690" y="3571681"/>
              <a:ext cx="422995" cy="335202"/>
            </a:xfrm>
            <a:custGeom>
              <a:avLst/>
              <a:gdLst/>
              <a:ahLst/>
              <a:cxnLst/>
              <a:rect l="l" t="t" r="r" b="b"/>
              <a:pathLst>
                <a:path w="18781" h="14883" extrusionOk="0">
                  <a:moveTo>
                    <a:pt x="18516" y="0"/>
                  </a:moveTo>
                  <a:cubicBezTo>
                    <a:pt x="18454" y="0"/>
                    <a:pt x="18393" y="25"/>
                    <a:pt x="18347" y="72"/>
                  </a:cubicBezTo>
                  <a:lnTo>
                    <a:pt x="101" y="14382"/>
                  </a:lnTo>
                  <a:cubicBezTo>
                    <a:pt x="1" y="14449"/>
                    <a:pt x="1" y="14615"/>
                    <a:pt x="67" y="14749"/>
                  </a:cubicBezTo>
                  <a:cubicBezTo>
                    <a:pt x="101" y="14816"/>
                    <a:pt x="201" y="14882"/>
                    <a:pt x="267" y="14882"/>
                  </a:cubicBezTo>
                  <a:cubicBezTo>
                    <a:pt x="367" y="14882"/>
                    <a:pt x="401" y="14882"/>
                    <a:pt x="434" y="14782"/>
                  </a:cubicBezTo>
                  <a:lnTo>
                    <a:pt x="18647" y="472"/>
                  </a:lnTo>
                  <a:cubicBezTo>
                    <a:pt x="18781" y="405"/>
                    <a:pt x="18781" y="238"/>
                    <a:pt x="18714" y="105"/>
                  </a:cubicBezTo>
                  <a:cubicBezTo>
                    <a:pt x="18660" y="34"/>
                    <a:pt x="18587" y="0"/>
                    <a:pt x="18516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5"/>
            <p:cNvSpPr/>
            <p:nvPr/>
          </p:nvSpPr>
          <p:spPr>
            <a:xfrm flipH="1">
              <a:off x="5977285" y="3116434"/>
              <a:ext cx="946643" cy="1096395"/>
            </a:xfrm>
            <a:custGeom>
              <a:avLst/>
              <a:gdLst/>
              <a:ahLst/>
              <a:cxnLst/>
              <a:rect l="l" t="t" r="r" b="b"/>
              <a:pathLst>
                <a:path w="42031" h="48680" extrusionOk="0">
                  <a:moveTo>
                    <a:pt x="32571" y="0"/>
                  </a:moveTo>
                  <a:cubicBezTo>
                    <a:pt x="32238" y="0"/>
                    <a:pt x="31902" y="128"/>
                    <a:pt x="31657" y="404"/>
                  </a:cubicBezTo>
                  <a:lnTo>
                    <a:pt x="31423" y="637"/>
                  </a:lnTo>
                  <a:lnTo>
                    <a:pt x="36727" y="6508"/>
                  </a:lnTo>
                  <a:lnTo>
                    <a:pt x="38095" y="13747"/>
                  </a:lnTo>
                  <a:cubicBezTo>
                    <a:pt x="38095" y="13747"/>
                    <a:pt x="31256" y="17316"/>
                    <a:pt x="27554" y="24588"/>
                  </a:cubicBezTo>
                  <a:lnTo>
                    <a:pt x="16379" y="37364"/>
                  </a:lnTo>
                  <a:cubicBezTo>
                    <a:pt x="14486" y="39513"/>
                    <a:pt x="11787" y="40701"/>
                    <a:pt x="9022" y="40701"/>
                  </a:cubicBezTo>
                  <a:cubicBezTo>
                    <a:pt x="8183" y="40701"/>
                    <a:pt x="7337" y="40591"/>
                    <a:pt x="6505" y="40366"/>
                  </a:cubicBezTo>
                  <a:lnTo>
                    <a:pt x="401" y="38765"/>
                  </a:lnTo>
                  <a:lnTo>
                    <a:pt x="1" y="47037"/>
                  </a:lnTo>
                  <a:lnTo>
                    <a:pt x="3503" y="47838"/>
                  </a:lnTo>
                  <a:cubicBezTo>
                    <a:pt x="4808" y="48404"/>
                    <a:pt x="6181" y="48679"/>
                    <a:pt x="7541" y="48679"/>
                  </a:cubicBezTo>
                  <a:cubicBezTo>
                    <a:pt x="9868" y="48679"/>
                    <a:pt x="12158" y="47873"/>
                    <a:pt x="14011" y="46337"/>
                  </a:cubicBezTo>
                  <a:cubicBezTo>
                    <a:pt x="14378" y="46003"/>
                    <a:pt x="14711" y="45669"/>
                    <a:pt x="15045" y="45303"/>
                  </a:cubicBezTo>
                  <a:lnTo>
                    <a:pt x="32424" y="25789"/>
                  </a:lnTo>
                  <a:lnTo>
                    <a:pt x="42031" y="16515"/>
                  </a:lnTo>
                  <a:lnTo>
                    <a:pt x="41063" y="7442"/>
                  </a:lnTo>
                  <a:lnTo>
                    <a:pt x="36427" y="1104"/>
                  </a:lnTo>
                  <a:cubicBezTo>
                    <a:pt x="35992" y="539"/>
                    <a:pt x="35331" y="229"/>
                    <a:pt x="34656" y="229"/>
                  </a:cubicBezTo>
                  <a:cubicBezTo>
                    <a:pt x="34294" y="229"/>
                    <a:pt x="33929" y="318"/>
                    <a:pt x="33591" y="504"/>
                  </a:cubicBezTo>
                  <a:cubicBezTo>
                    <a:pt x="33357" y="179"/>
                    <a:pt x="32966" y="0"/>
                    <a:pt x="3257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5"/>
            <p:cNvSpPr/>
            <p:nvPr/>
          </p:nvSpPr>
          <p:spPr>
            <a:xfrm flipH="1">
              <a:off x="5231108" y="2703059"/>
              <a:ext cx="831711" cy="98446"/>
            </a:xfrm>
            <a:custGeom>
              <a:avLst/>
              <a:gdLst/>
              <a:ahLst/>
              <a:cxnLst/>
              <a:rect l="l" t="t" r="r" b="b"/>
              <a:pathLst>
                <a:path w="36928" h="4371" extrusionOk="0">
                  <a:moveTo>
                    <a:pt x="5004" y="1"/>
                  </a:moveTo>
                  <a:cubicBezTo>
                    <a:pt x="2402" y="1"/>
                    <a:pt x="301" y="1936"/>
                    <a:pt x="1" y="4371"/>
                  </a:cubicBezTo>
                  <a:lnTo>
                    <a:pt x="36927" y="4371"/>
                  </a:lnTo>
                  <a:cubicBezTo>
                    <a:pt x="36594" y="1936"/>
                    <a:pt x="34525" y="1"/>
                    <a:pt x="31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5"/>
            <p:cNvSpPr/>
            <p:nvPr/>
          </p:nvSpPr>
          <p:spPr>
            <a:xfrm flipH="1">
              <a:off x="5556565" y="3960937"/>
              <a:ext cx="1509" cy="2297"/>
            </a:xfrm>
            <a:custGeom>
              <a:avLst/>
              <a:gdLst/>
              <a:ahLst/>
              <a:cxnLst/>
              <a:rect l="l" t="t" r="r" b="b"/>
              <a:pathLst>
                <a:path w="67" h="102" fill="none" extrusionOk="0">
                  <a:moveTo>
                    <a:pt x="67" y="101"/>
                  </a:moveTo>
                  <a:cubicBezTo>
                    <a:pt x="67" y="34"/>
                    <a:pt x="67" y="34"/>
                    <a:pt x="0" y="1"/>
                  </a:cubicBezTo>
                  <a:cubicBezTo>
                    <a:pt x="33" y="34"/>
                    <a:pt x="67" y="101"/>
                    <a:pt x="67" y="101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5"/>
            <p:cNvSpPr/>
            <p:nvPr/>
          </p:nvSpPr>
          <p:spPr>
            <a:xfrm flipH="1">
              <a:off x="5559561" y="3951928"/>
              <a:ext cx="766" cy="1532"/>
            </a:xfrm>
            <a:custGeom>
              <a:avLst/>
              <a:gdLst/>
              <a:ahLst/>
              <a:cxnLst/>
              <a:rect l="l" t="t" r="r" b="b"/>
              <a:pathLst>
                <a:path w="34" h="68" fill="none" extrusionOk="0">
                  <a:moveTo>
                    <a:pt x="33" y="67"/>
                  </a:moveTo>
                  <a:cubicBezTo>
                    <a:pt x="33" y="34"/>
                    <a:pt x="33" y="1"/>
                    <a:pt x="0" y="1"/>
                  </a:cubicBezTo>
                  <a:cubicBezTo>
                    <a:pt x="0" y="34"/>
                    <a:pt x="0" y="34"/>
                    <a:pt x="33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 flipH="1">
              <a:off x="5563322" y="3941410"/>
              <a:ext cx="766" cy="3041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67"/>
                    <a:pt x="0" y="34"/>
                    <a:pt x="0" y="1"/>
                  </a:cubicBezTo>
                  <a:cubicBezTo>
                    <a:pt x="0" y="34"/>
                    <a:pt x="34" y="67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 flipH="1">
              <a:off x="5551295" y="3993257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5"/>
            <p:cNvSpPr/>
            <p:nvPr/>
          </p:nvSpPr>
          <p:spPr>
            <a:xfrm flipH="1">
              <a:off x="5555056" y="3971455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5"/>
            <p:cNvSpPr/>
            <p:nvPr/>
          </p:nvSpPr>
          <p:spPr>
            <a:xfrm flipH="1">
              <a:off x="5552804" y="3981973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34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6" name="Google Shape;2466;p55"/>
            <p:cNvGrpSpPr/>
            <p:nvPr/>
          </p:nvGrpSpPr>
          <p:grpSpPr>
            <a:xfrm flipH="1">
              <a:off x="4978669" y="3830860"/>
              <a:ext cx="749797" cy="717499"/>
              <a:chOff x="8274000" y="3178722"/>
              <a:chExt cx="749797" cy="717499"/>
            </a:xfrm>
          </p:grpSpPr>
          <p:sp>
            <p:nvSpPr>
              <p:cNvPr id="2467" name="Google Shape;2467;p55"/>
              <p:cNvSpPr/>
              <p:nvPr/>
            </p:nvSpPr>
            <p:spPr>
              <a:xfrm flipH="1">
                <a:off x="8313054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5"/>
              <p:cNvSpPr/>
              <p:nvPr/>
            </p:nvSpPr>
            <p:spPr>
              <a:xfrm flipH="1">
                <a:off x="8274000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5"/>
              <p:cNvSpPr/>
              <p:nvPr/>
            </p:nvSpPr>
            <p:spPr>
              <a:xfrm>
                <a:off x="8325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5"/>
              <p:cNvSpPr/>
              <p:nvPr/>
            </p:nvSpPr>
            <p:spPr>
              <a:xfrm>
                <a:off x="8527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5"/>
              <p:cNvSpPr/>
              <p:nvPr/>
            </p:nvSpPr>
            <p:spPr>
              <a:xfrm>
                <a:off x="8448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2" name="Google Shape;2472;p55"/>
            <p:cNvSpPr/>
            <p:nvPr/>
          </p:nvSpPr>
          <p:spPr>
            <a:xfrm flipH="1">
              <a:off x="8524130" y="4024811"/>
              <a:ext cx="67658" cy="676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35"/>
                    <a:pt x="668" y="3002"/>
                    <a:pt x="1502" y="3002"/>
                  </a:cubicBezTo>
                  <a:cubicBezTo>
                    <a:pt x="2336" y="3002"/>
                    <a:pt x="3003" y="2335"/>
                    <a:pt x="3003" y="1501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5"/>
            <p:cNvSpPr/>
            <p:nvPr/>
          </p:nvSpPr>
          <p:spPr>
            <a:xfrm>
              <a:off x="8550436" y="3752018"/>
              <a:ext cx="137500" cy="150946"/>
            </a:xfrm>
            <a:custGeom>
              <a:avLst/>
              <a:gdLst/>
              <a:ahLst/>
              <a:cxnLst/>
              <a:rect l="l" t="t" r="r" b="b"/>
              <a:pathLst>
                <a:path w="6105" h="6702" extrusionOk="0">
                  <a:moveTo>
                    <a:pt x="751" y="1"/>
                  </a:moveTo>
                  <a:cubicBezTo>
                    <a:pt x="369" y="1"/>
                    <a:pt x="0" y="330"/>
                    <a:pt x="0" y="738"/>
                  </a:cubicBezTo>
                  <a:lnTo>
                    <a:pt x="0" y="5975"/>
                  </a:lnTo>
                  <a:cubicBezTo>
                    <a:pt x="0" y="6406"/>
                    <a:pt x="347" y="6702"/>
                    <a:pt x="733" y="6702"/>
                  </a:cubicBezTo>
                  <a:cubicBezTo>
                    <a:pt x="855" y="6702"/>
                    <a:pt x="981" y="6672"/>
                    <a:pt x="1101" y="6608"/>
                  </a:cubicBezTo>
                  <a:lnTo>
                    <a:pt x="5638" y="3973"/>
                  </a:lnTo>
                  <a:cubicBezTo>
                    <a:pt x="6105" y="3706"/>
                    <a:pt x="6105" y="3039"/>
                    <a:pt x="5638" y="2739"/>
                  </a:cubicBezTo>
                  <a:lnTo>
                    <a:pt x="1101" y="104"/>
                  </a:lnTo>
                  <a:cubicBezTo>
                    <a:pt x="990" y="33"/>
                    <a:pt x="870" y="1"/>
                    <a:pt x="751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5"/>
            <p:cNvSpPr/>
            <p:nvPr/>
          </p:nvSpPr>
          <p:spPr>
            <a:xfrm flipH="1">
              <a:off x="8731271" y="4393068"/>
              <a:ext cx="100698" cy="87995"/>
            </a:xfrm>
            <a:custGeom>
              <a:avLst/>
              <a:gdLst/>
              <a:ahLst/>
              <a:cxnLst/>
              <a:rect l="l" t="t" r="r" b="b"/>
              <a:pathLst>
                <a:path w="4471" h="3907" extrusionOk="0">
                  <a:moveTo>
                    <a:pt x="2233" y="1"/>
                  </a:moveTo>
                  <a:cubicBezTo>
                    <a:pt x="1487" y="1"/>
                    <a:pt x="787" y="424"/>
                    <a:pt x="468" y="1136"/>
                  </a:cubicBezTo>
                  <a:cubicBezTo>
                    <a:pt x="1" y="2137"/>
                    <a:pt x="468" y="3271"/>
                    <a:pt x="1402" y="3738"/>
                  </a:cubicBezTo>
                  <a:cubicBezTo>
                    <a:pt x="1665" y="3852"/>
                    <a:pt x="1938" y="3906"/>
                    <a:pt x="2205" y="3906"/>
                  </a:cubicBezTo>
                  <a:cubicBezTo>
                    <a:pt x="2953" y="3906"/>
                    <a:pt x="3660" y="3483"/>
                    <a:pt x="4004" y="2771"/>
                  </a:cubicBezTo>
                  <a:cubicBezTo>
                    <a:pt x="4471" y="1770"/>
                    <a:pt x="4037" y="636"/>
                    <a:pt x="3036" y="169"/>
                  </a:cubicBezTo>
                  <a:cubicBezTo>
                    <a:pt x="2773" y="55"/>
                    <a:pt x="2500" y="1"/>
                    <a:pt x="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5"/>
            <p:cNvSpPr/>
            <p:nvPr/>
          </p:nvSpPr>
          <p:spPr>
            <a:xfrm flipH="1">
              <a:off x="8517150" y="4873653"/>
              <a:ext cx="24820" cy="33649"/>
            </a:xfrm>
            <a:custGeom>
              <a:avLst/>
              <a:gdLst/>
              <a:ahLst/>
              <a:cxnLst/>
              <a:rect l="l" t="t" r="r" b="b"/>
              <a:pathLst>
                <a:path w="1102" h="1494" extrusionOk="0">
                  <a:moveTo>
                    <a:pt x="233" y="0"/>
                  </a:moveTo>
                  <a:cubicBezTo>
                    <a:pt x="201" y="0"/>
                    <a:pt x="167" y="4"/>
                    <a:pt x="134" y="13"/>
                  </a:cubicBezTo>
                  <a:cubicBezTo>
                    <a:pt x="67" y="113"/>
                    <a:pt x="1" y="146"/>
                    <a:pt x="1" y="179"/>
                  </a:cubicBezTo>
                  <a:cubicBezTo>
                    <a:pt x="1" y="246"/>
                    <a:pt x="1" y="280"/>
                    <a:pt x="67" y="313"/>
                  </a:cubicBezTo>
                  <a:lnTo>
                    <a:pt x="668" y="1414"/>
                  </a:lnTo>
                  <a:cubicBezTo>
                    <a:pt x="692" y="1463"/>
                    <a:pt x="770" y="1494"/>
                    <a:pt x="863" y="1494"/>
                  </a:cubicBezTo>
                  <a:cubicBezTo>
                    <a:pt x="896" y="1494"/>
                    <a:pt x="932" y="1489"/>
                    <a:pt x="968" y="1480"/>
                  </a:cubicBezTo>
                  <a:cubicBezTo>
                    <a:pt x="1068" y="1447"/>
                    <a:pt x="1101" y="1314"/>
                    <a:pt x="1068" y="1180"/>
                  </a:cubicBezTo>
                  <a:lnTo>
                    <a:pt x="434" y="113"/>
                  </a:lnTo>
                  <a:cubicBezTo>
                    <a:pt x="409" y="38"/>
                    <a:pt x="328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5"/>
            <p:cNvSpPr/>
            <p:nvPr/>
          </p:nvSpPr>
          <p:spPr>
            <a:xfrm flipH="1">
              <a:off x="8559222" y="4571627"/>
              <a:ext cx="151036" cy="261621"/>
            </a:xfrm>
            <a:custGeom>
              <a:avLst/>
              <a:gdLst/>
              <a:ahLst/>
              <a:cxnLst/>
              <a:rect l="l" t="t" r="r" b="b"/>
              <a:pathLst>
                <a:path w="6706" h="11616" extrusionOk="0">
                  <a:moveTo>
                    <a:pt x="225" y="0"/>
                  </a:moveTo>
                  <a:cubicBezTo>
                    <a:pt x="192" y="0"/>
                    <a:pt x="161" y="4"/>
                    <a:pt x="134" y="13"/>
                  </a:cubicBezTo>
                  <a:cubicBezTo>
                    <a:pt x="67" y="46"/>
                    <a:pt x="67" y="80"/>
                    <a:pt x="1" y="180"/>
                  </a:cubicBezTo>
                  <a:cubicBezTo>
                    <a:pt x="1" y="213"/>
                    <a:pt x="1" y="247"/>
                    <a:pt x="67" y="313"/>
                  </a:cubicBezTo>
                  <a:lnTo>
                    <a:pt x="1302" y="2548"/>
                  </a:lnTo>
                  <a:cubicBezTo>
                    <a:pt x="1352" y="2623"/>
                    <a:pt x="1439" y="2661"/>
                    <a:pt x="1522" y="2661"/>
                  </a:cubicBezTo>
                  <a:cubicBezTo>
                    <a:pt x="1550" y="2661"/>
                    <a:pt x="1577" y="2657"/>
                    <a:pt x="1602" y="2648"/>
                  </a:cubicBezTo>
                  <a:cubicBezTo>
                    <a:pt x="1702" y="2582"/>
                    <a:pt x="1735" y="2415"/>
                    <a:pt x="1702" y="2348"/>
                  </a:cubicBezTo>
                  <a:lnTo>
                    <a:pt x="434" y="80"/>
                  </a:lnTo>
                  <a:cubicBezTo>
                    <a:pt x="410" y="31"/>
                    <a:pt x="314" y="0"/>
                    <a:pt x="225" y="0"/>
                  </a:cubicBezTo>
                  <a:close/>
                  <a:moveTo>
                    <a:pt x="2703" y="4489"/>
                  </a:moveTo>
                  <a:cubicBezTo>
                    <a:pt x="2667" y="4489"/>
                    <a:pt x="2632" y="4497"/>
                    <a:pt x="2602" y="4516"/>
                  </a:cubicBezTo>
                  <a:cubicBezTo>
                    <a:pt x="2569" y="4516"/>
                    <a:pt x="2536" y="4583"/>
                    <a:pt x="2469" y="4683"/>
                  </a:cubicBezTo>
                  <a:cubicBezTo>
                    <a:pt x="2469" y="4716"/>
                    <a:pt x="2469" y="4750"/>
                    <a:pt x="2536" y="4817"/>
                  </a:cubicBezTo>
                  <a:lnTo>
                    <a:pt x="3770" y="7051"/>
                  </a:lnTo>
                  <a:cubicBezTo>
                    <a:pt x="3794" y="7099"/>
                    <a:pt x="3884" y="7146"/>
                    <a:pt x="3970" y="7146"/>
                  </a:cubicBezTo>
                  <a:cubicBezTo>
                    <a:pt x="4006" y="7146"/>
                    <a:pt x="4041" y="7138"/>
                    <a:pt x="4070" y="7118"/>
                  </a:cubicBezTo>
                  <a:cubicBezTo>
                    <a:pt x="4137" y="7085"/>
                    <a:pt x="4204" y="6918"/>
                    <a:pt x="4137" y="6851"/>
                  </a:cubicBezTo>
                  <a:lnTo>
                    <a:pt x="2903" y="4583"/>
                  </a:lnTo>
                  <a:cubicBezTo>
                    <a:pt x="2879" y="4536"/>
                    <a:pt x="2789" y="4489"/>
                    <a:pt x="2703" y="4489"/>
                  </a:cubicBezTo>
                  <a:close/>
                  <a:moveTo>
                    <a:pt x="5204" y="8959"/>
                  </a:moveTo>
                  <a:cubicBezTo>
                    <a:pt x="5169" y="8959"/>
                    <a:pt x="5134" y="8967"/>
                    <a:pt x="5104" y="8986"/>
                  </a:cubicBezTo>
                  <a:cubicBezTo>
                    <a:pt x="5071" y="9020"/>
                    <a:pt x="5038" y="9053"/>
                    <a:pt x="4971" y="9153"/>
                  </a:cubicBezTo>
                  <a:cubicBezTo>
                    <a:pt x="4971" y="9186"/>
                    <a:pt x="4971" y="9220"/>
                    <a:pt x="5038" y="9253"/>
                  </a:cubicBezTo>
                  <a:lnTo>
                    <a:pt x="6272" y="11521"/>
                  </a:lnTo>
                  <a:cubicBezTo>
                    <a:pt x="6295" y="11569"/>
                    <a:pt x="6386" y="11616"/>
                    <a:pt x="6472" y="11616"/>
                  </a:cubicBezTo>
                  <a:cubicBezTo>
                    <a:pt x="6508" y="11616"/>
                    <a:pt x="6543" y="11608"/>
                    <a:pt x="6572" y="11588"/>
                  </a:cubicBezTo>
                  <a:cubicBezTo>
                    <a:pt x="6639" y="11555"/>
                    <a:pt x="6705" y="11388"/>
                    <a:pt x="6639" y="11321"/>
                  </a:cubicBezTo>
                  <a:lnTo>
                    <a:pt x="5404" y="9053"/>
                  </a:lnTo>
                  <a:cubicBezTo>
                    <a:pt x="5381" y="9006"/>
                    <a:pt x="5291" y="8959"/>
                    <a:pt x="5204" y="8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5"/>
            <p:cNvSpPr/>
            <p:nvPr/>
          </p:nvSpPr>
          <p:spPr>
            <a:xfrm flipH="1">
              <a:off x="8726767" y="4495411"/>
              <a:ext cx="24054" cy="33581"/>
            </a:xfrm>
            <a:custGeom>
              <a:avLst/>
              <a:gdLst/>
              <a:ahLst/>
              <a:cxnLst/>
              <a:rect l="l" t="t" r="r" b="b"/>
              <a:pathLst>
                <a:path w="1068" h="1491" extrusionOk="0">
                  <a:moveTo>
                    <a:pt x="215" y="0"/>
                  </a:moveTo>
                  <a:cubicBezTo>
                    <a:pt x="179" y="0"/>
                    <a:pt x="139" y="8"/>
                    <a:pt x="100" y="28"/>
                  </a:cubicBezTo>
                  <a:cubicBezTo>
                    <a:pt x="34" y="61"/>
                    <a:pt x="0" y="128"/>
                    <a:pt x="0" y="195"/>
                  </a:cubicBezTo>
                  <a:cubicBezTo>
                    <a:pt x="0" y="228"/>
                    <a:pt x="0" y="262"/>
                    <a:pt x="34" y="295"/>
                  </a:cubicBezTo>
                  <a:lnTo>
                    <a:pt x="667" y="1396"/>
                  </a:lnTo>
                  <a:cubicBezTo>
                    <a:pt x="691" y="1443"/>
                    <a:pt x="765" y="1490"/>
                    <a:pt x="841" y="1490"/>
                  </a:cubicBezTo>
                  <a:cubicBezTo>
                    <a:pt x="873" y="1490"/>
                    <a:pt x="905" y="1482"/>
                    <a:pt x="934" y="1462"/>
                  </a:cubicBezTo>
                  <a:cubicBezTo>
                    <a:pt x="1034" y="1429"/>
                    <a:pt x="1068" y="1296"/>
                    <a:pt x="1034" y="1196"/>
                  </a:cubicBezTo>
                  <a:lnTo>
                    <a:pt x="401" y="95"/>
                  </a:lnTo>
                  <a:cubicBezTo>
                    <a:pt x="377" y="48"/>
                    <a:pt x="30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5"/>
            <p:cNvSpPr/>
            <p:nvPr/>
          </p:nvSpPr>
          <p:spPr>
            <a:xfrm flipH="1">
              <a:off x="8429244" y="4921356"/>
              <a:ext cx="108964" cy="95248"/>
            </a:xfrm>
            <a:custGeom>
              <a:avLst/>
              <a:gdLst/>
              <a:ahLst/>
              <a:cxnLst/>
              <a:rect l="l" t="t" r="r" b="b"/>
              <a:pathLst>
                <a:path w="4838" h="4229" extrusionOk="0">
                  <a:moveTo>
                    <a:pt x="2445" y="1"/>
                  </a:moveTo>
                  <a:cubicBezTo>
                    <a:pt x="1647" y="1"/>
                    <a:pt x="868" y="472"/>
                    <a:pt x="501" y="1230"/>
                  </a:cubicBezTo>
                  <a:cubicBezTo>
                    <a:pt x="0" y="2298"/>
                    <a:pt x="501" y="3532"/>
                    <a:pt x="1568" y="4032"/>
                  </a:cubicBezTo>
                  <a:cubicBezTo>
                    <a:pt x="1844" y="4166"/>
                    <a:pt x="2134" y="4228"/>
                    <a:pt x="2420" y="4228"/>
                  </a:cubicBezTo>
                  <a:cubicBezTo>
                    <a:pt x="3208" y="4228"/>
                    <a:pt x="3970" y="3757"/>
                    <a:pt x="4337" y="2998"/>
                  </a:cubicBezTo>
                  <a:cubicBezTo>
                    <a:pt x="4837" y="1964"/>
                    <a:pt x="4337" y="697"/>
                    <a:pt x="3303" y="196"/>
                  </a:cubicBezTo>
                  <a:cubicBezTo>
                    <a:pt x="3027" y="63"/>
                    <a:pt x="2735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5"/>
            <p:cNvSpPr/>
            <p:nvPr/>
          </p:nvSpPr>
          <p:spPr>
            <a:xfrm flipH="1">
              <a:off x="5928135" y="2721842"/>
              <a:ext cx="62365" cy="62387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368" y="1"/>
                  </a:moveTo>
                  <a:cubicBezTo>
                    <a:pt x="634" y="1"/>
                    <a:pt x="0" y="635"/>
                    <a:pt x="0" y="1369"/>
                  </a:cubicBezTo>
                  <a:cubicBezTo>
                    <a:pt x="0" y="2136"/>
                    <a:pt x="634" y="2770"/>
                    <a:pt x="1368" y="2770"/>
                  </a:cubicBezTo>
                  <a:cubicBezTo>
                    <a:pt x="2135" y="2770"/>
                    <a:pt x="2769" y="2136"/>
                    <a:pt x="2769" y="1369"/>
                  </a:cubicBezTo>
                  <a:cubicBezTo>
                    <a:pt x="2769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5"/>
            <p:cNvSpPr/>
            <p:nvPr/>
          </p:nvSpPr>
          <p:spPr>
            <a:xfrm flipH="1">
              <a:off x="5813180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5"/>
            <p:cNvSpPr/>
            <p:nvPr/>
          </p:nvSpPr>
          <p:spPr>
            <a:xfrm flipH="1">
              <a:off x="5697482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768" y="1396297"/>
            <a:ext cx="6047881" cy="1234500"/>
          </a:xfrm>
        </p:spPr>
        <p:txBody>
          <a:bodyPr/>
          <a:lstStyle/>
          <a:p>
            <a:r>
              <a:rPr lang="en-US" sz="8800" dirty="0" smtClean="0">
                <a:latin typeface="Times" panose="02020603050405020304" pitchFamily="18" charset="0"/>
                <a:cs typeface="Times" panose="02020603050405020304" pitchFamily="18" charset="0"/>
              </a:rPr>
              <a:t>Thankyou</a:t>
            </a:r>
            <a:endParaRPr lang="en-US" sz="8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0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30910" y="484590"/>
            <a:ext cx="40623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Start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9174858" y="0"/>
            <a:ext cx="13792004" cy="5891639"/>
            <a:chOff x="-9174858" y="0"/>
            <a:chExt cx="13792004" cy="5891639"/>
          </a:xfrm>
        </p:grpSpPr>
        <p:grpSp>
          <p:nvGrpSpPr>
            <p:cNvPr id="4" name="Group 3"/>
            <p:cNvGrpSpPr/>
            <p:nvPr/>
          </p:nvGrpSpPr>
          <p:grpSpPr>
            <a:xfrm>
              <a:off x="-9174858" y="0"/>
              <a:ext cx="13792004" cy="5891639"/>
              <a:chOff x="-9174858" y="0"/>
              <a:chExt cx="13792004" cy="5891639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-9174858" y="0"/>
                <a:ext cx="13792004" cy="5891639"/>
                <a:chOff x="-12283944" y="0"/>
                <a:chExt cx="18389338" cy="7855518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-12283944" y="0"/>
                  <a:ext cx="12192000" cy="6858000"/>
                </a:xfrm>
                <a:prstGeom prst="rect">
                  <a:avLst/>
                </a:prstGeom>
                <a:solidFill>
                  <a:srgbClr val="23217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grpSp>
              <p:nvGrpSpPr>
                <p:cNvPr id="20" name="Group 19"/>
                <p:cNvGrpSpPr/>
                <p:nvPr/>
              </p:nvGrpSpPr>
              <p:grpSpPr>
                <a:xfrm>
                  <a:off x="-11755068" y="583344"/>
                  <a:ext cx="17860462" cy="7272174"/>
                  <a:chOff x="-11755068" y="583344"/>
                  <a:chExt cx="17860462" cy="7272174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3">
                    <a:grayscl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sharpenSoften amount="50000"/>
                            </a14:imgEffect>
                            <a14:imgEffect>
                              <a14:colorTemperature colorTemp="4341"/>
                            </a14:imgEffect>
                            <a14:imgEffect>
                              <a14:saturation sat="149000"/>
                            </a14:imgEffect>
                            <a14:imgEffect>
                              <a14:brightnessContrast bright="22000" contrast="45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36394" y="3168082"/>
                    <a:ext cx="6241788" cy="4687436"/>
                  </a:xfrm>
                  <a:prstGeom prst="rect">
                    <a:avLst/>
                  </a:prstGeom>
                  <a:effectLst>
                    <a:softEdge rad="0"/>
                  </a:effectLst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</p:pic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-11755068" y="583344"/>
                    <a:ext cx="10658147" cy="5704999"/>
                    <a:chOff x="-11755068" y="583344"/>
                    <a:chExt cx="10658147" cy="5704999"/>
                  </a:xfrm>
                </p:grpSpPr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-7605113" y="1121031"/>
                      <a:ext cx="6508192" cy="5167312"/>
                      <a:chOff x="4678831" y="1073211"/>
                      <a:chExt cx="6508192" cy="5167312"/>
                    </a:xfrm>
                  </p:grpSpPr>
                  <p:sp>
                    <p:nvSpPr>
                      <p:cNvPr id="15" name="Google Shape;157;p23"/>
                      <p:cNvSpPr/>
                      <p:nvPr/>
                    </p:nvSpPr>
                    <p:spPr>
                      <a:xfrm rot="19171915">
                        <a:off x="4678831" y="2003101"/>
                        <a:ext cx="1552807" cy="511945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endParaRPr sz="1800"/>
                      </a:p>
                    </p:txBody>
                  </p:sp>
                  <p:sp>
                    <p:nvSpPr>
                      <p:cNvPr id="16" name="Google Shape;161;p23"/>
                      <p:cNvSpPr/>
                      <p:nvPr/>
                    </p:nvSpPr>
                    <p:spPr>
                      <a:xfrm>
                        <a:off x="9194501" y="5729723"/>
                        <a:ext cx="510800" cy="5108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endParaRPr sz="1800"/>
                      </a:p>
                    </p:txBody>
                  </p:sp>
                  <p:sp>
                    <p:nvSpPr>
                      <p:cNvPr id="17" name="Google Shape;162;p23"/>
                      <p:cNvSpPr/>
                      <p:nvPr/>
                    </p:nvSpPr>
                    <p:spPr>
                      <a:xfrm rot="19224749">
                        <a:off x="10380355" y="1073211"/>
                        <a:ext cx="806668" cy="511945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endParaRPr sz="1800" dirty="0"/>
                      </a:p>
                    </p:txBody>
                  </p:sp>
                </p:grpSp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-11755068" y="583344"/>
                      <a:ext cx="5683153" cy="30777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4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BIKE RENTAL SYSTEM</a:t>
                      </a:r>
                    </a:p>
                  </p:txBody>
                </p:sp>
              </p:grpSp>
            </p:grpSp>
          </p:grpSp>
          <p:sp>
            <p:nvSpPr>
              <p:cNvPr id="2" name="Frame 1"/>
              <p:cNvSpPr/>
              <p:nvPr/>
            </p:nvSpPr>
            <p:spPr>
              <a:xfrm>
                <a:off x="-9056997" y="227013"/>
                <a:ext cx="8737600" cy="4673600"/>
              </a:xfrm>
              <a:prstGeom prst="frame">
                <a:avLst>
                  <a:gd name="adj1" fmla="val 48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646856" y="18328"/>
              <a:ext cx="5615998" cy="465772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8751971" y="3081363"/>
              <a:ext cx="318972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Hawana Tamang</a:t>
              </a:r>
            </a:p>
            <a:p>
              <a:r>
                <a:rPr lang="en-US" sz="2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Kushal Pathak</a:t>
              </a:r>
            </a:p>
            <a:p>
              <a:r>
                <a:rPr lang="en-US" sz="2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Romiya Dangol</a:t>
              </a:r>
            </a:p>
            <a:p>
              <a:r>
                <a:rPr lang="en-US" sz="24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Sama Nemkul Shrestha</a:t>
              </a:r>
              <a:endParaRPr lang="en-US" sz="24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42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8.64198E-7 L 1.0033 0.000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35"/>
          <p:cNvGrpSpPr/>
          <p:nvPr/>
        </p:nvGrpSpPr>
        <p:grpSpPr>
          <a:xfrm>
            <a:off x="5212784" y="213812"/>
            <a:ext cx="3824892" cy="4929688"/>
            <a:chOff x="5063927" y="191833"/>
            <a:chExt cx="4239293" cy="4929688"/>
          </a:xfrm>
        </p:grpSpPr>
        <p:sp>
          <p:nvSpPr>
            <p:cNvPr id="1384" name="Google Shape;1384;p35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35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5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5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5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3" name="Google Shape;1443;p35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27216265"/>
              </p:ext>
            </p:extLst>
          </p:nvPr>
        </p:nvGraphicFramePr>
        <p:xfrm>
          <a:off x="-425237" y="90361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8119" y="57905"/>
            <a:ext cx="5804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Table of Contents</a:t>
            </a:r>
            <a:endParaRPr lang="en-US" sz="4800" b="1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ecagon 3"/>
          <p:cNvSpPr/>
          <p:nvPr/>
        </p:nvSpPr>
        <p:spPr>
          <a:xfrm>
            <a:off x="4518837" y="542260"/>
            <a:ext cx="4465675" cy="3817087"/>
          </a:xfrm>
          <a:prstGeom prst="decagon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0364" y="542260"/>
            <a:ext cx="4125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en-US" sz="5400" b="1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321" y="1474520"/>
            <a:ext cx="38915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This system is designed to help the customers to take bike or two –wheelers for rent. When we go on any trip outside the town or country , we want to be free of time so instead of going through buses and taxis, we prefer to have our own vehicle for rent.</a:t>
            </a:r>
            <a:endParaRPr lang="en-US" sz="2000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109" name="Google Shape;6455;p72"/>
          <p:cNvGrpSpPr/>
          <p:nvPr/>
        </p:nvGrpSpPr>
        <p:grpSpPr>
          <a:xfrm>
            <a:off x="414668" y="4122469"/>
            <a:ext cx="4699591" cy="236878"/>
            <a:chOff x="238125" y="2506075"/>
            <a:chExt cx="7115411" cy="673075"/>
          </a:xfrm>
          <a:solidFill>
            <a:schemeClr val="tx1"/>
          </a:solidFill>
        </p:grpSpPr>
        <p:sp>
          <p:nvSpPr>
            <p:cNvPr id="110" name="Google Shape;6456;p72"/>
            <p:cNvSpPr/>
            <p:nvPr/>
          </p:nvSpPr>
          <p:spPr>
            <a:xfrm>
              <a:off x="238125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457;p72"/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458;p72"/>
            <p:cNvSpPr/>
            <p:nvPr/>
          </p:nvSpPr>
          <p:spPr>
            <a:xfrm>
              <a:off x="297348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459;p72"/>
            <p:cNvSpPr/>
            <p:nvPr/>
          </p:nvSpPr>
          <p:spPr>
            <a:xfrm>
              <a:off x="5709611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460;p72"/>
            <p:cNvSpPr/>
            <p:nvPr/>
          </p:nvSpPr>
          <p:spPr>
            <a:xfrm>
              <a:off x="4342321" y="2506075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73818" cy="5143500"/>
            <a:chOff x="0" y="0"/>
            <a:chExt cx="9173818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DBACC1-73A9-4DAD-A699-37D4F017D9A9}"/>
                </a:ext>
              </a:extLst>
            </p:cNvPr>
            <p:cNvSpPr/>
            <p:nvPr/>
          </p:nvSpPr>
          <p:spPr>
            <a:xfrm>
              <a:off x="626164" y="0"/>
              <a:ext cx="318053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550315-6DF9-48B3-AF6C-49CB74D9486E}"/>
                </a:ext>
              </a:extLst>
            </p:cNvPr>
            <p:cNvSpPr/>
            <p:nvPr/>
          </p:nvSpPr>
          <p:spPr>
            <a:xfrm>
              <a:off x="139147" y="0"/>
              <a:ext cx="318053" cy="514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81F4A4-10E0-4565-9B0A-1A6264D84605}"/>
                </a:ext>
              </a:extLst>
            </p:cNvPr>
            <p:cNvSpPr/>
            <p:nvPr/>
          </p:nvSpPr>
          <p:spPr>
            <a:xfrm>
              <a:off x="0" y="139148"/>
              <a:ext cx="9173818" cy="2683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95484A-0969-4CD8-96D5-70F4E31AF847}"/>
                </a:ext>
              </a:extLst>
            </p:cNvPr>
            <p:cNvSpPr/>
            <p:nvPr/>
          </p:nvSpPr>
          <p:spPr>
            <a:xfrm>
              <a:off x="0" y="576470"/>
              <a:ext cx="9173818" cy="2683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87726" y="1239701"/>
            <a:ext cx="7742583" cy="3173645"/>
            <a:chOff x="1013792" y="1013791"/>
            <a:chExt cx="7742583" cy="317364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A3F74A-209C-4FC9-B071-D09BA39C3784}"/>
                </a:ext>
              </a:extLst>
            </p:cNvPr>
            <p:cNvSpPr txBox="1"/>
            <p:nvPr/>
          </p:nvSpPr>
          <p:spPr>
            <a:xfrm>
              <a:off x="1167848" y="1013791"/>
              <a:ext cx="743447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Problem Statement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5298DA-67CE-453A-A0FD-7670165888DF}"/>
                </a:ext>
              </a:extLst>
            </p:cNvPr>
            <p:cNvSpPr txBox="1"/>
            <p:nvPr/>
          </p:nvSpPr>
          <p:spPr>
            <a:xfrm>
              <a:off x="1013792" y="2156111"/>
              <a:ext cx="774258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The major problem in manual 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Bike rental system is that  </a:t>
              </a: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it is time consuming and less efficient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.</a:t>
              </a:r>
              <a:endParaRPr lang="en-US" sz="21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Long 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procedure while booking the bike.</a:t>
              </a:r>
              <a:endParaRPr lang="en-US" sz="21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Cancellation </a:t>
              </a: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process in manual 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system </a:t>
              </a: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is difficult.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100" dirty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The number of </a:t>
              </a:r>
              <a:r>
                <a:rPr lang="en-US" sz="2100" dirty="0" smtClean="0">
                  <a:solidFill>
                    <a:schemeClr val="tx1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bike rental system are less than the customers who want to ride the bike.</a:t>
              </a:r>
              <a:endParaRPr lang="en-US" sz="21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83938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54"/>
          <p:cNvSpPr/>
          <p:nvPr/>
        </p:nvSpPr>
        <p:spPr>
          <a:xfrm>
            <a:off x="2505424" y="1426150"/>
            <a:ext cx="4133142" cy="2733142"/>
          </a:xfrm>
          <a:custGeom>
            <a:avLst/>
            <a:gdLst/>
            <a:ahLst/>
            <a:cxnLst/>
            <a:rect l="l" t="t" r="r" b="b"/>
            <a:pathLst>
              <a:path w="195536" h="129303" extrusionOk="0">
                <a:moveTo>
                  <a:pt x="67266" y="0"/>
                </a:moveTo>
                <a:lnTo>
                  <a:pt x="67266" y="2888"/>
                </a:lnTo>
                <a:lnTo>
                  <a:pt x="70154" y="2888"/>
                </a:lnTo>
                <a:lnTo>
                  <a:pt x="70154" y="0"/>
                </a:lnTo>
                <a:close/>
                <a:moveTo>
                  <a:pt x="71552" y="0"/>
                </a:moveTo>
                <a:lnTo>
                  <a:pt x="71552" y="2888"/>
                </a:lnTo>
                <a:lnTo>
                  <a:pt x="74439" y="2888"/>
                </a:lnTo>
                <a:lnTo>
                  <a:pt x="74439" y="0"/>
                </a:lnTo>
                <a:close/>
                <a:moveTo>
                  <a:pt x="138605" y="3435"/>
                </a:moveTo>
                <a:lnTo>
                  <a:pt x="138605" y="6322"/>
                </a:lnTo>
                <a:lnTo>
                  <a:pt x="141492" y="6322"/>
                </a:lnTo>
                <a:lnTo>
                  <a:pt x="141492" y="3435"/>
                </a:lnTo>
                <a:close/>
                <a:moveTo>
                  <a:pt x="142982" y="3435"/>
                </a:moveTo>
                <a:lnTo>
                  <a:pt x="142982" y="6322"/>
                </a:lnTo>
                <a:lnTo>
                  <a:pt x="145869" y="6322"/>
                </a:lnTo>
                <a:lnTo>
                  <a:pt x="145869" y="3435"/>
                </a:lnTo>
                <a:close/>
                <a:moveTo>
                  <a:pt x="172040" y="3435"/>
                </a:moveTo>
                <a:lnTo>
                  <a:pt x="172040" y="6322"/>
                </a:lnTo>
                <a:lnTo>
                  <a:pt x="174928" y="6322"/>
                </a:lnTo>
                <a:lnTo>
                  <a:pt x="174928" y="3435"/>
                </a:lnTo>
                <a:close/>
                <a:moveTo>
                  <a:pt x="175991" y="3435"/>
                </a:moveTo>
                <a:lnTo>
                  <a:pt x="175991" y="6322"/>
                </a:lnTo>
                <a:lnTo>
                  <a:pt x="178879" y="6322"/>
                </a:lnTo>
                <a:lnTo>
                  <a:pt x="178879" y="3435"/>
                </a:lnTo>
                <a:close/>
                <a:moveTo>
                  <a:pt x="179973" y="3435"/>
                </a:moveTo>
                <a:lnTo>
                  <a:pt x="179973" y="6322"/>
                </a:lnTo>
                <a:lnTo>
                  <a:pt x="182861" y="6322"/>
                </a:lnTo>
                <a:lnTo>
                  <a:pt x="182861" y="3435"/>
                </a:lnTo>
                <a:close/>
                <a:moveTo>
                  <a:pt x="184046" y="3435"/>
                </a:moveTo>
                <a:lnTo>
                  <a:pt x="184046" y="6322"/>
                </a:lnTo>
                <a:lnTo>
                  <a:pt x="186934" y="6322"/>
                </a:lnTo>
                <a:lnTo>
                  <a:pt x="186934" y="3435"/>
                </a:lnTo>
                <a:close/>
                <a:moveTo>
                  <a:pt x="188606" y="3435"/>
                </a:moveTo>
                <a:lnTo>
                  <a:pt x="188606" y="6322"/>
                </a:lnTo>
                <a:lnTo>
                  <a:pt x="191493" y="6322"/>
                </a:lnTo>
                <a:lnTo>
                  <a:pt x="191493" y="3435"/>
                </a:lnTo>
                <a:close/>
                <a:moveTo>
                  <a:pt x="62950" y="3708"/>
                </a:moveTo>
                <a:lnTo>
                  <a:pt x="62950" y="6596"/>
                </a:lnTo>
                <a:lnTo>
                  <a:pt x="65837" y="6596"/>
                </a:lnTo>
                <a:lnTo>
                  <a:pt x="65837" y="3708"/>
                </a:lnTo>
                <a:close/>
                <a:moveTo>
                  <a:pt x="67266" y="3708"/>
                </a:moveTo>
                <a:lnTo>
                  <a:pt x="67266" y="6596"/>
                </a:lnTo>
                <a:lnTo>
                  <a:pt x="70154" y="6596"/>
                </a:lnTo>
                <a:lnTo>
                  <a:pt x="70154" y="3708"/>
                </a:lnTo>
                <a:close/>
                <a:moveTo>
                  <a:pt x="71552" y="3708"/>
                </a:moveTo>
                <a:lnTo>
                  <a:pt x="71552" y="6596"/>
                </a:lnTo>
                <a:lnTo>
                  <a:pt x="74439" y="6596"/>
                </a:lnTo>
                <a:lnTo>
                  <a:pt x="74439" y="3708"/>
                </a:lnTo>
                <a:close/>
                <a:moveTo>
                  <a:pt x="75716" y="3708"/>
                </a:moveTo>
                <a:lnTo>
                  <a:pt x="75716" y="6596"/>
                </a:lnTo>
                <a:lnTo>
                  <a:pt x="78604" y="6596"/>
                </a:lnTo>
                <a:lnTo>
                  <a:pt x="78604" y="3708"/>
                </a:lnTo>
                <a:close/>
                <a:moveTo>
                  <a:pt x="129851" y="7569"/>
                </a:moveTo>
                <a:lnTo>
                  <a:pt x="129851" y="10487"/>
                </a:lnTo>
                <a:lnTo>
                  <a:pt x="132738" y="10487"/>
                </a:lnTo>
                <a:lnTo>
                  <a:pt x="132738" y="7569"/>
                </a:lnTo>
                <a:close/>
                <a:moveTo>
                  <a:pt x="134228" y="7569"/>
                </a:moveTo>
                <a:lnTo>
                  <a:pt x="134228" y="10487"/>
                </a:lnTo>
                <a:lnTo>
                  <a:pt x="137115" y="10487"/>
                </a:lnTo>
                <a:lnTo>
                  <a:pt x="137115" y="7569"/>
                </a:lnTo>
                <a:close/>
                <a:moveTo>
                  <a:pt x="138605" y="7569"/>
                </a:moveTo>
                <a:lnTo>
                  <a:pt x="138605" y="10487"/>
                </a:lnTo>
                <a:lnTo>
                  <a:pt x="141492" y="10487"/>
                </a:lnTo>
                <a:lnTo>
                  <a:pt x="141492" y="7569"/>
                </a:lnTo>
                <a:close/>
                <a:moveTo>
                  <a:pt x="142982" y="7569"/>
                </a:moveTo>
                <a:lnTo>
                  <a:pt x="142982" y="10487"/>
                </a:lnTo>
                <a:lnTo>
                  <a:pt x="145869" y="10487"/>
                </a:lnTo>
                <a:lnTo>
                  <a:pt x="145869" y="7569"/>
                </a:lnTo>
                <a:close/>
                <a:moveTo>
                  <a:pt x="147359" y="7569"/>
                </a:moveTo>
                <a:lnTo>
                  <a:pt x="147359" y="10487"/>
                </a:lnTo>
                <a:lnTo>
                  <a:pt x="150246" y="10487"/>
                </a:lnTo>
                <a:lnTo>
                  <a:pt x="150246" y="7569"/>
                </a:lnTo>
                <a:close/>
                <a:moveTo>
                  <a:pt x="151401" y="7569"/>
                </a:moveTo>
                <a:lnTo>
                  <a:pt x="151401" y="10487"/>
                </a:lnTo>
                <a:lnTo>
                  <a:pt x="154289" y="10487"/>
                </a:lnTo>
                <a:lnTo>
                  <a:pt x="154289" y="7569"/>
                </a:lnTo>
                <a:close/>
                <a:moveTo>
                  <a:pt x="155383" y="7569"/>
                </a:moveTo>
                <a:lnTo>
                  <a:pt x="155383" y="10487"/>
                </a:lnTo>
                <a:lnTo>
                  <a:pt x="158271" y="10487"/>
                </a:lnTo>
                <a:lnTo>
                  <a:pt x="158271" y="7569"/>
                </a:lnTo>
                <a:close/>
                <a:moveTo>
                  <a:pt x="159335" y="7569"/>
                </a:moveTo>
                <a:lnTo>
                  <a:pt x="159335" y="10487"/>
                </a:lnTo>
                <a:lnTo>
                  <a:pt x="162253" y="10487"/>
                </a:lnTo>
                <a:lnTo>
                  <a:pt x="162253" y="7569"/>
                </a:lnTo>
                <a:close/>
                <a:moveTo>
                  <a:pt x="163438" y="7569"/>
                </a:moveTo>
                <a:lnTo>
                  <a:pt x="163438" y="10487"/>
                </a:lnTo>
                <a:lnTo>
                  <a:pt x="166326" y="10487"/>
                </a:lnTo>
                <a:lnTo>
                  <a:pt x="166326" y="7569"/>
                </a:lnTo>
                <a:close/>
                <a:moveTo>
                  <a:pt x="167997" y="7569"/>
                </a:moveTo>
                <a:lnTo>
                  <a:pt x="167997" y="10487"/>
                </a:lnTo>
                <a:lnTo>
                  <a:pt x="170885" y="10487"/>
                </a:lnTo>
                <a:lnTo>
                  <a:pt x="170885" y="7569"/>
                </a:lnTo>
                <a:close/>
                <a:moveTo>
                  <a:pt x="172040" y="7569"/>
                </a:moveTo>
                <a:lnTo>
                  <a:pt x="172040" y="10487"/>
                </a:lnTo>
                <a:lnTo>
                  <a:pt x="174928" y="10487"/>
                </a:lnTo>
                <a:lnTo>
                  <a:pt x="174928" y="7569"/>
                </a:lnTo>
                <a:close/>
                <a:moveTo>
                  <a:pt x="175991" y="7569"/>
                </a:moveTo>
                <a:lnTo>
                  <a:pt x="175991" y="10487"/>
                </a:lnTo>
                <a:lnTo>
                  <a:pt x="178879" y="10487"/>
                </a:lnTo>
                <a:lnTo>
                  <a:pt x="178879" y="7569"/>
                </a:lnTo>
                <a:close/>
                <a:moveTo>
                  <a:pt x="179973" y="7569"/>
                </a:moveTo>
                <a:lnTo>
                  <a:pt x="179973" y="10487"/>
                </a:lnTo>
                <a:lnTo>
                  <a:pt x="182861" y="10487"/>
                </a:lnTo>
                <a:lnTo>
                  <a:pt x="182861" y="7569"/>
                </a:lnTo>
                <a:close/>
                <a:moveTo>
                  <a:pt x="184046" y="7569"/>
                </a:moveTo>
                <a:lnTo>
                  <a:pt x="184046" y="10487"/>
                </a:lnTo>
                <a:lnTo>
                  <a:pt x="186934" y="10487"/>
                </a:lnTo>
                <a:lnTo>
                  <a:pt x="186934" y="7569"/>
                </a:lnTo>
                <a:close/>
                <a:moveTo>
                  <a:pt x="8207" y="7629"/>
                </a:moveTo>
                <a:lnTo>
                  <a:pt x="8207" y="10517"/>
                </a:lnTo>
                <a:lnTo>
                  <a:pt x="11095" y="10517"/>
                </a:lnTo>
                <a:lnTo>
                  <a:pt x="11095" y="7629"/>
                </a:lnTo>
                <a:close/>
                <a:moveTo>
                  <a:pt x="12493" y="7629"/>
                </a:moveTo>
                <a:lnTo>
                  <a:pt x="12493" y="10517"/>
                </a:lnTo>
                <a:lnTo>
                  <a:pt x="15411" y="10517"/>
                </a:lnTo>
                <a:lnTo>
                  <a:pt x="15411" y="7629"/>
                </a:lnTo>
                <a:close/>
                <a:moveTo>
                  <a:pt x="16809" y="7629"/>
                </a:moveTo>
                <a:lnTo>
                  <a:pt x="16809" y="10517"/>
                </a:lnTo>
                <a:lnTo>
                  <a:pt x="19697" y="10517"/>
                </a:lnTo>
                <a:lnTo>
                  <a:pt x="19697" y="7629"/>
                </a:lnTo>
                <a:close/>
                <a:moveTo>
                  <a:pt x="21125" y="7629"/>
                </a:moveTo>
                <a:lnTo>
                  <a:pt x="21125" y="10517"/>
                </a:lnTo>
                <a:lnTo>
                  <a:pt x="24013" y="10517"/>
                </a:lnTo>
                <a:lnTo>
                  <a:pt x="24013" y="7629"/>
                </a:lnTo>
                <a:close/>
                <a:moveTo>
                  <a:pt x="58634" y="7629"/>
                </a:moveTo>
                <a:lnTo>
                  <a:pt x="58634" y="10517"/>
                </a:lnTo>
                <a:lnTo>
                  <a:pt x="61552" y="10517"/>
                </a:lnTo>
                <a:lnTo>
                  <a:pt x="61552" y="7629"/>
                </a:lnTo>
                <a:close/>
                <a:moveTo>
                  <a:pt x="62950" y="7629"/>
                </a:moveTo>
                <a:lnTo>
                  <a:pt x="62950" y="10517"/>
                </a:lnTo>
                <a:lnTo>
                  <a:pt x="65837" y="10517"/>
                </a:lnTo>
                <a:lnTo>
                  <a:pt x="65837" y="7629"/>
                </a:lnTo>
                <a:close/>
                <a:moveTo>
                  <a:pt x="67266" y="7629"/>
                </a:moveTo>
                <a:lnTo>
                  <a:pt x="67266" y="10517"/>
                </a:lnTo>
                <a:lnTo>
                  <a:pt x="70154" y="10517"/>
                </a:lnTo>
                <a:lnTo>
                  <a:pt x="70154" y="7629"/>
                </a:lnTo>
                <a:close/>
                <a:moveTo>
                  <a:pt x="71552" y="7629"/>
                </a:moveTo>
                <a:lnTo>
                  <a:pt x="71552" y="10517"/>
                </a:lnTo>
                <a:lnTo>
                  <a:pt x="74439" y="10517"/>
                </a:lnTo>
                <a:lnTo>
                  <a:pt x="74439" y="7629"/>
                </a:lnTo>
                <a:close/>
                <a:moveTo>
                  <a:pt x="54652" y="11429"/>
                </a:moveTo>
                <a:lnTo>
                  <a:pt x="54652" y="14316"/>
                </a:lnTo>
                <a:lnTo>
                  <a:pt x="57539" y="14316"/>
                </a:lnTo>
                <a:lnTo>
                  <a:pt x="57539" y="11429"/>
                </a:lnTo>
                <a:close/>
                <a:moveTo>
                  <a:pt x="58634" y="11429"/>
                </a:moveTo>
                <a:lnTo>
                  <a:pt x="58634" y="14316"/>
                </a:lnTo>
                <a:lnTo>
                  <a:pt x="61552" y="14316"/>
                </a:lnTo>
                <a:lnTo>
                  <a:pt x="61552" y="11429"/>
                </a:lnTo>
                <a:close/>
                <a:moveTo>
                  <a:pt x="62950" y="11429"/>
                </a:moveTo>
                <a:lnTo>
                  <a:pt x="62950" y="14316"/>
                </a:lnTo>
                <a:lnTo>
                  <a:pt x="65837" y="14316"/>
                </a:lnTo>
                <a:lnTo>
                  <a:pt x="65837" y="11429"/>
                </a:lnTo>
                <a:close/>
                <a:moveTo>
                  <a:pt x="67266" y="11429"/>
                </a:moveTo>
                <a:lnTo>
                  <a:pt x="67266" y="14316"/>
                </a:lnTo>
                <a:lnTo>
                  <a:pt x="70154" y="14316"/>
                </a:lnTo>
                <a:lnTo>
                  <a:pt x="70154" y="11429"/>
                </a:lnTo>
                <a:close/>
                <a:moveTo>
                  <a:pt x="71552" y="11429"/>
                </a:moveTo>
                <a:lnTo>
                  <a:pt x="71552" y="14316"/>
                </a:lnTo>
                <a:lnTo>
                  <a:pt x="74439" y="14316"/>
                </a:lnTo>
                <a:lnTo>
                  <a:pt x="74439" y="11429"/>
                </a:lnTo>
                <a:close/>
                <a:moveTo>
                  <a:pt x="75199" y="11429"/>
                </a:moveTo>
                <a:lnTo>
                  <a:pt x="75199" y="14316"/>
                </a:lnTo>
                <a:lnTo>
                  <a:pt x="78087" y="14316"/>
                </a:lnTo>
                <a:lnTo>
                  <a:pt x="78087" y="11429"/>
                </a:lnTo>
                <a:close/>
                <a:moveTo>
                  <a:pt x="129851" y="11733"/>
                </a:moveTo>
                <a:lnTo>
                  <a:pt x="129851" y="14620"/>
                </a:lnTo>
                <a:lnTo>
                  <a:pt x="132738" y="14620"/>
                </a:lnTo>
                <a:lnTo>
                  <a:pt x="132738" y="11733"/>
                </a:lnTo>
                <a:close/>
                <a:moveTo>
                  <a:pt x="134228" y="11733"/>
                </a:moveTo>
                <a:lnTo>
                  <a:pt x="134228" y="14620"/>
                </a:lnTo>
                <a:lnTo>
                  <a:pt x="137115" y="14620"/>
                </a:lnTo>
                <a:lnTo>
                  <a:pt x="137115" y="11733"/>
                </a:lnTo>
                <a:close/>
                <a:moveTo>
                  <a:pt x="138605" y="11733"/>
                </a:moveTo>
                <a:lnTo>
                  <a:pt x="138605" y="14620"/>
                </a:lnTo>
                <a:lnTo>
                  <a:pt x="141492" y="14620"/>
                </a:lnTo>
                <a:lnTo>
                  <a:pt x="141492" y="11733"/>
                </a:lnTo>
                <a:close/>
                <a:moveTo>
                  <a:pt x="142982" y="11733"/>
                </a:moveTo>
                <a:lnTo>
                  <a:pt x="142982" y="14620"/>
                </a:lnTo>
                <a:lnTo>
                  <a:pt x="145869" y="14620"/>
                </a:lnTo>
                <a:lnTo>
                  <a:pt x="145869" y="11733"/>
                </a:lnTo>
                <a:close/>
                <a:moveTo>
                  <a:pt x="147359" y="11733"/>
                </a:moveTo>
                <a:lnTo>
                  <a:pt x="147359" y="14620"/>
                </a:lnTo>
                <a:lnTo>
                  <a:pt x="150246" y="14620"/>
                </a:lnTo>
                <a:lnTo>
                  <a:pt x="150246" y="11733"/>
                </a:lnTo>
                <a:close/>
                <a:moveTo>
                  <a:pt x="151401" y="11733"/>
                </a:moveTo>
                <a:lnTo>
                  <a:pt x="151401" y="14620"/>
                </a:lnTo>
                <a:lnTo>
                  <a:pt x="154289" y="14620"/>
                </a:lnTo>
                <a:lnTo>
                  <a:pt x="154289" y="11733"/>
                </a:lnTo>
                <a:close/>
                <a:moveTo>
                  <a:pt x="155383" y="11733"/>
                </a:moveTo>
                <a:lnTo>
                  <a:pt x="155383" y="14620"/>
                </a:lnTo>
                <a:lnTo>
                  <a:pt x="158271" y="14620"/>
                </a:lnTo>
                <a:lnTo>
                  <a:pt x="158271" y="11733"/>
                </a:lnTo>
                <a:close/>
                <a:moveTo>
                  <a:pt x="159335" y="11733"/>
                </a:moveTo>
                <a:lnTo>
                  <a:pt x="159335" y="14620"/>
                </a:lnTo>
                <a:lnTo>
                  <a:pt x="162253" y="14620"/>
                </a:lnTo>
                <a:lnTo>
                  <a:pt x="162253" y="11733"/>
                </a:lnTo>
                <a:close/>
                <a:moveTo>
                  <a:pt x="163438" y="11733"/>
                </a:moveTo>
                <a:lnTo>
                  <a:pt x="163438" y="14620"/>
                </a:lnTo>
                <a:lnTo>
                  <a:pt x="166326" y="14620"/>
                </a:lnTo>
                <a:lnTo>
                  <a:pt x="166326" y="11733"/>
                </a:lnTo>
                <a:close/>
                <a:moveTo>
                  <a:pt x="167997" y="11733"/>
                </a:moveTo>
                <a:lnTo>
                  <a:pt x="167997" y="14620"/>
                </a:lnTo>
                <a:lnTo>
                  <a:pt x="170885" y="14620"/>
                </a:lnTo>
                <a:lnTo>
                  <a:pt x="170885" y="11733"/>
                </a:lnTo>
                <a:close/>
                <a:moveTo>
                  <a:pt x="172040" y="11733"/>
                </a:moveTo>
                <a:lnTo>
                  <a:pt x="172040" y="14620"/>
                </a:lnTo>
                <a:lnTo>
                  <a:pt x="174928" y="14620"/>
                </a:lnTo>
                <a:lnTo>
                  <a:pt x="174928" y="11733"/>
                </a:lnTo>
                <a:close/>
                <a:moveTo>
                  <a:pt x="175991" y="11733"/>
                </a:moveTo>
                <a:lnTo>
                  <a:pt x="175991" y="14620"/>
                </a:lnTo>
                <a:lnTo>
                  <a:pt x="178879" y="14620"/>
                </a:lnTo>
                <a:lnTo>
                  <a:pt x="178879" y="11733"/>
                </a:lnTo>
                <a:close/>
                <a:moveTo>
                  <a:pt x="179973" y="11733"/>
                </a:moveTo>
                <a:lnTo>
                  <a:pt x="179973" y="14620"/>
                </a:lnTo>
                <a:lnTo>
                  <a:pt x="182861" y="14620"/>
                </a:lnTo>
                <a:lnTo>
                  <a:pt x="182861" y="11733"/>
                </a:lnTo>
                <a:close/>
                <a:moveTo>
                  <a:pt x="184046" y="11733"/>
                </a:moveTo>
                <a:lnTo>
                  <a:pt x="184046" y="14620"/>
                </a:lnTo>
                <a:lnTo>
                  <a:pt x="186934" y="14620"/>
                </a:lnTo>
                <a:lnTo>
                  <a:pt x="186934" y="11733"/>
                </a:lnTo>
                <a:close/>
                <a:moveTo>
                  <a:pt x="188606" y="11733"/>
                </a:moveTo>
                <a:lnTo>
                  <a:pt x="188606" y="14620"/>
                </a:lnTo>
                <a:lnTo>
                  <a:pt x="191493" y="14620"/>
                </a:lnTo>
                <a:lnTo>
                  <a:pt x="191493" y="11733"/>
                </a:lnTo>
                <a:close/>
                <a:moveTo>
                  <a:pt x="192648" y="11733"/>
                </a:moveTo>
                <a:lnTo>
                  <a:pt x="192648" y="14620"/>
                </a:lnTo>
                <a:lnTo>
                  <a:pt x="195536" y="14620"/>
                </a:lnTo>
                <a:lnTo>
                  <a:pt x="195536" y="11733"/>
                </a:lnTo>
                <a:close/>
                <a:moveTo>
                  <a:pt x="4134" y="11794"/>
                </a:moveTo>
                <a:lnTo>
                  <a:pt x="4134" y="14681"/>
                </a:lnTo>
                <a:lnTo>
                  <a:pt x="7022" y="14681"/>
                </a:lnTo>
                <a:lnTo>
                  <a:pt x="7022" y="11794"/>
                </a:lnTo>
                <a:close/>
                <a:moveTo>
                  <a:pt x="8207" y="11794"/>
                </a:moveTo>
                <a:lnTo>
                  <a:pt x="8207" y="14681"/>
                </a:lnTo>
                <a:lnTo>
                  <a:pt x="11095" y="14681"/>
                </a:lnTo>
                <a:lnTo>
                  <a:pt x="11095" y="11794"/>
                </a:lnTo>
                <a:close/>
                <a:moveTo>
                  <a:pt x="12493" y="11794"/>
                </a:moveTo>
                <a:lnTo>
                  <a:pt x="12493" y="14681"/>
                </a:lnTo>
                <a:lnTo>
                  <a:pt x="15411" y="14681"/>
                </a:lnTo>
                <a:lnTo>
                  <a:pt x="15411" y="11794"/>
                </a:lnTo>
                <a:close/>
                <a:moveTo>
                  <a:pt x="16809" y="11794"/>
                </a:moveTo>
                <a:lnTo>
                  <a:pt x="16809" y="14681"/>
                </a:lnTo>
                <a:lnTo>
                  <a:pt x="19697" y="14681"/>
                </a:lnTo>
                <a:lnTo>
                  <a:pt x="19697" y="11794"/>
                </a:lnTo>
                <a:close/>
                <a:moveTo>
                  <a:pt x="21125" y="11794"/>
                </a:moveTo>
                <a:lnTo>
                  <a:pt x="21125" y="14681"/>
                </a:lnTo>
                <a:lnTo>
                  <a:pt x="24013" y="14681"/>
                </a:lnTo>
                <a:lnTo>
                  <a:pt x="24013" y="11794"/>
                </a:lnTo>
                <a:close/>
                <a:moveTo>
                  <a:pt x="25411" y="11794"/>
                </a:moveTo>
                <a:lnTo>
                  <a:pt x="25411" y="14681"/>
                </a:lnTo>
                <a:lnTo>
                  <a:pt x="28299" y="14681"/>
                </a:lnTo>
                <a:lnTo>
                  <a:pt x="28299" y="11794"/>
                </a:lnTo>
                <a:close/>
                <a:moveTo>
                  <a:pt x="54652" y="15350"/>
                </a:moveTo>
                <a:lnTo>
                  <a:pt x="54652" y="18237"/>
                </a:lnTo>
                <a:lnTo>
                  <a:pt x="57539" y="18237"/>
                </a:lnTo>
                <a:lnTo>
                  <a:pt x="57539" y="15350"/>
                </a:lnTo>
                <a:close/>
                <a:moveTo>
                  <a:pt x="58634" y="15350"/>
                </a:moveTo>
                <a:lnTo>
                  <a:pt x="58634" y="18237"/>
                </a:lnTo>
                <a:lnTo>
                  <a:pt x="61552" y="18237"/>
                </a:lnTo>
                <a:lnTo>
                  <a:pt x="61552" y="15350"/>
                </a:lnTo>
                <a:close/>
                <a:moveTo>
                  <a:pt x="62950" y="15350"/>
                </a:moveTo>
                <a:lnTo>
                  <a:pt x="62950" y="18237"/>
                </a:lnTo>
                <a:lnTo>
                  <a:pt x="65837" y="18237"/>
                </a:lnTo>
                <a:lnTo>
                  <a:pt x="65837" y="15350"/>
                </a:lnTo>
                <a:close/>
                <a:moveTo>
                  <a:pt x="67266" y="15350"/>
                </a:moveTo>
                <a:lnTo>
                  <a:pt x="67266" y="18237"/>
                </a:lnTo>
                <a:lnTo>
                  <a:pt x="70154" y="18237"/>
                </a:lnTo>
                <a:lnTo>
                  <a:pt x="70154" y="15350"/>
                </a:lnTo>
                <a:close/>
                <a:moveTo>
                  <a:pt x="71552" y="15350"/>
                </a:moveTo>
                <a:lnTo>
                  <a:pt x="71552" y="18237"/>
                </a:lnTo>
                <a:lnTo>
                  <a:pt x="74439" y="18237"/>
                </a:lnTo>
                <a:lnTo>
                  <a:pt x="74439" y="15350"/>
                </a:lnTo>
                <a:close/>
                <a:moveTo>
                  <a:pt x="75199" y="15350"/>
                </a:moveTo>
                <a:lnTo>
                  <a:pt x="75199" y="18237"/>
                </a:lnTo>
                <a:lnTo>
                  <a:pt x="78087" y="18237"/>
                </a:lnTo>
                <a:lnTo>
                  <a:pt x="78087" y="15350"/>
                </a:lnTo>
                <a:close/>
                <a:moveTo>
                  <a:pt x="4134" y="15867"/>
                </a:moveTo>
                <a:lnTo>
                  <a:pt x="4134" y="18754"/>
                </a:lnTo>
                <a:lnTo>
                  <a:pt x="7022" y="18754"/>
                </a:lnTo>
                <a:lnTo>
                  <a:pt x="7022" y="15867"/>
                </a:lnTo>
                <a:close/>
                <a:moveTo>
                  <a:pt x="8207" y="15867"/>
                </a:moveTo>
                <a:lnTo>
                  <a:pt x="8207" y="18754"/>
                </a:lnTo>
                <a:lnTo>
                  <a:pt x="11095" y="18754"/>
                </a:lnTo>
                <a:lnTo>
                  <a:pt x="11095" y="15867"/>
                </a:lnTo>
                <a:close/>
                <a:moveTo>
                  <a:pt x="12493" y="15867"/>
                </a:moveTo>
                <a:lnTo>
                  <a:pt x="12493" y="18754"/>
                </a:lnTo>
                <a:lnTo>
                  <a:pt x="15411" y="18754"/>
                </a:lnTo>
                <a:lnTo>
                  <a:pt x="15411" y="15867"/>
                </a:lnTo>
                <a:close/>
                <a:moveTo>
                  <a:pt x="16809" y="15867"/>
                </a:moveTo>
                <a:lnTo>
                  <a:pt x="16809" y="18754"/>
                </a:lnTo>
                <a:lnTo>
                  <a:pt x="19697" y="18754"/>
                </a:lnTo>
                <a:lnTo>
                  <a:pt x="19697" y="15867"/>
                </a:lnTo>
                <a:close/>
                <a:moveTo>
                  <a:pt x="21125" y="15867"/>
                </a:moveTo>
                <a:lnTo>
                  <a:pt x="21125" y="18754"/>
                </a:lnTo>
                <a:lnTo>
                  <a:pt x="24013" y="18754"/>
                </a:lnTo>
                <a:lnTo>
                  <a:pt x="24013" y="15867"/>
                </a:lnTo>
                <a:close/>
                <a:moveTo>
                  <a:pt x="25411" y="15867"/>
                </a:moveTo>
                <a:lnTo>
                  <a:pt x="25411" y="18754"/>
                </a:lnTo>
                <a:lnTo>
                  <a:pt x="28299" y="18754"/>
                </a:lnTo>
                <a:lnTo>
                  <a:pt x="28299" y="15867"/>
                </a:lnTo>
                <a:close/>
                <a:moveTo>
                  <a:pt x="29788" y="15867"/>
                </a:moveTo>
                <a:lnTo>
                  <a:pt x="29788" y="18754"/>
                </a:lnTo>
                <a:lnTo>
                  <a:pt x="32676" y="18754"/>
                </a:lnTo>
                <a:lnTo>
                  <a:pt x="32676" y="15867"/>
                </a:lnTo>
                <a:close/>
                <a:moveTo>
                  <a:pt x="34165" y="15867"/>
                </a:moveTo>
                <a:lnTo>
                  <a:pt x="34165" y="18754"/>
                </a:lnTo>
                <a:lnTo>
                  <a:pt x="37053" y="18754"/>
                </a:lnTo>
                <a:lnTo>
                  <a:pt x="37053" y="15867"/>
                </a:lnTo>
                <a:close/>
                <a:moveTo>
                  <a:pt x="129851" y="15897"/>
                </a:moveTo>
                <a:lnTo>
                  <a:pt x="129851" y="18785"/>
                </a:lnTo>
                <a:lnTo>
                  <a:pt x="132738" y="18785"/>
                </a:lnTo>
                <a:lnTo>
                  <a:pt x="132738" y="15897"/>
                </a:lnTo>
                <a:close/>
                <a:moveTo>
                  <a:pt x="134228" y="15897"/>
                </a:moveTo>
                <a:lnTo>
                  <a:pt x="134228" y="18785"/>
                </a:lnTo>
                <a:lnTo>
                  <a:pt x="137115" y="18785"/>
                </a:lnTo>
                <a:lnTo>
                  <a:pt x="137115" y="15897"/>
                </a:lnTo>
                <a:close/>
                <a:moveTo>
                  <a:pt x="138605" y="15897"/>
                </a:moveTo>
                <a:lnTo>
                  <a:pt x="138605" y="18785"/>
                </a:lnTo>
                <a:lnTo>
                  <a:pt x="141492" y="18785"/>
                </a:lnTo>
                <a:lnTo>
                  <a:pt x="141492" y="15897"/>
                </a:lnTo>
                <a:close/>
                <a:moveTo>
                  <a:pt x="142982" y="15897"/>
                </a:moveTo>
                <a:lnTo>
                  <a:pt x="142982" y="18785"/>
                </a:lnTo>
                <a:lnTo>
                  <a:pt x="145869" y="18785"/>
                </a:lnTo>
                <a:lnTo>
                  <a:pt x="145869" y="15897"/>
                </a:lnTo>
                <a:close/>
                <a:moveTo>
                  <a:pt x="147359" y="15897"/>
                </a:moveTo>
                <a:lnTo>
                  <a:pt x="147359" y="18785"/>
                </a:lnTo>
                <a:lnTo>
                  <a:pt x="150246" y="18785"/>
                </a:lnTo>
                <a:lnTo>
                  <a:pt x="150246" y="15897"/>
                </a:lnTo>
                <a:close/>
                <a:moveTo>
                  <a:pt x="151401" y="15897"/>
                </a:moveTo>
                <a:lnTo>
                  <a:pt x="151401" y="18785"/>
                </a:lnTo>
                <a:lnTo>
                  <a:pt x="154289" y="18785"/>
                </a:lnTo>
                <a:lnTo>
                  <a:pt x="154289" y="15897"/>
                </a:lnTo>
                <a:close/>
                <a:moveTo>
                  <a:pt x="155383" y="15897"/>
                </a:moveTo>
                <a:lnTo>
                  <a:pt x="155383" y="18785"/>
                </a:lnTo>
                <a:lnTo>
                  <a:pt x="158271" y="18785"/>
                </a:lnTo>
                <a:lnTo>
                  <a:pt x="158271" y="15897"/>
                </a:lnTo>
                <a:close/>
                <a:moveTo>
                  <a:pt x="159335" y="15897"/>
                </a:moveTo>
                <a:lnTo>
                  <a:pt x="159335" y="18785"/>
                </a:lnTo>
                <a:lnTo>
                  <a:pt x="162253" y="18785"/>
                </a:lnTo>
                <a:lnTo>
                  <a:pt x="162253" y="15897"/>
                </a:lnTo>
                <a:close/>
                <a:moveTo>
                  <a:pt x="163438" y="15897"/>
                </a:moveTo>
                <a:lnTo>
                  <a:pt x="163438" y="18785"/>
                </a:lnTo>
                <a:lnTo>
                  <a:pt x="166326" y="18785"/>
                </a:lnTo>
                <a:lnTo>
                  <a:pt x="166326" y="15897"/>
                </a:lnTo>
                <a:close/>
                <a:moveTo>
                  <a:pt x="167997" y="15897"/>
                </a:moveTo>
                <a:lnTo>
                  <a:pt x="167997" y="18785"/>
                </a:lnTo>
                <a:lnTo>
                  <a:pt x="170885" y="18785"/>
                </a:lnTo>
                <a:lnTo>
                  <a:pt x="170885" y="15897"/>
                </a:lnTo>
                <a:close/>
                <a:moveTo>
                  <a:pt x="172040" y="15897"/>
                </a:moveTo>
                <a:lnTo>
                  <a:pt x="172040" y="18785"/>
                </a:lnTo>
                <a:lnTo>
                  <a:pt x="174928" y="18785"/>
                </a:lnTo>
                <a:lnTo>
                  <a:pt x="174928" y="15897"/>
                </a:lnTo>
                <a:close/>
                <a:moveTo>
                  <a:pt x="175991" y="15897"/>
                </a:moveTo>
                <a:lnTo>
                  <a:pt x="175991" y="18785"/>
                </a:lnTo>
                <a:lnTo>
                  <a:pt x="178879" y="18785"/>
                </a:lnTo>
                <a:lnTo>
                  <a:pt x="178879" y="15897"/>
                </a:lnTo>
                <a:close/>
                <a:moveTo>
                  <a:pt x="179973" y="15897"/>
                </a:moveTo>
                <a:lnTo>
                  <a:pt x="179973" y="18785"/>
                </a:lnTo>
                <a:lnTo>
                  <a:pt x="182861" y="18785"/>
                </a:lnTo>
                <a:lnTo>
                  <a:pt x="182861" y="15897"/>
                </a:lnTo>
                <a:close/>
                <a:moveTo>
                  <a:pt x="184046" y="15897"/>
                </a:moveTo>
                <a:lnTo>
                  <a:pt x="184046" y="18785"/>
                </a:lnTo>
                <a:lnTo>
                  <a:pt x="186934" y="18785"/>
                </a:lnTo>
                <a:lnTo>
                  <a:pt x="186934" y="15897"/>
                </a:lnTo>
                <a:close/>
                <a:moveTo>
                  <a:pt x="188606" y="15897"/>
                </a:moveTo>
                <a:lnTo>
                  <a:pt x="188606" y="18785"/>
                </a:lnTo>
                <a:lnTo>
                  <a:pt x="191493" y="18785"/>
                </a:lnTo>
                <a:lnTo>
                  <a:pt x="191493" y="15897"/>
                </a:lnTo>
                <a:close/>
                <a:moveTo>
                  <a:pt x="192648" y="15897"/>
                </a:moveTo>
                <a:lnTo>
                  <a:pt x="192648" y="18785"/>
                </a:lnTo>
                <a:lnTo>
                  <a:pt x="195536" y="18785"/>
                </a:lnTo>
                <a:lnTo>
                  <a:pt x="195536" y="15897"/>
                </a:lnTo>
                <a:close/>
                <a:moveTo>
                  <a:pt x="58634" y="18906"/>
                </a:moveTo>
                <a:lnTo>
                  <a:pt x="58634" y="21794"/>
                </a:lnTo>
                <a:lnTo>
                  <a:pt x="61552" y="21794"/>
                </a:lnTo>
                <a:lnTo>
                  <a:pt x="61552" y="18906"/>
                </a:lnTo>
                <a:close/>
                <a:moveTo>
                  <a:pt x="62950" y="18906"/>
                </a:moveTo>
                <a:lnTo>
                  <a:pt x="62950" y="21794"/>
                </a:lnTo>
                <a:lnTo>
                  <a:pt x="65837" y="21794"/>
                </a:lnTo>
                <a:lnTo>
                  <a:pt x="65837" y="18906"/>
                </a:lnTo>
                <a:close/>
                <a:moveTo>
                  <a:pt x="67266" y="18906"/>
                </a:moveTo>
                <a:lnTo>
                  <a:pt x="67266" y="21794"/>
                </a:lnTo>
                <a:lnTo>
                  <a:pt x="70154" y="21794"/>
                </a:lnTo>
                <a:lnTo>
                  <a:pt x="70154" y="18906"/>
                </a:lnTo>
                <a:close/>
                <a:moveTo>
                  <a:pt x="71552" y="18906"/>
                </a:moveTo>
                <a:lnTo>
                  <a:pt x="71552" y="21794"/>
                </a:lnTo>
                <a:lnTo>
                  <a:pt x="74439" y="21794"/>
                </a:lnTo>
                <a:lnTo>
                  <a:pt x="74439" y="18906"/>
                </a:lnTo>
                <a:close/>
                <a:moveTo>
                  <a:pt x="75199" y="18906"/>
                </a:moveTo>
                <a:lnTo>
                  <a:pt x="75199" y="21794"/>
                </a:lnTo>
                <a:lnTo>
                  <a:pt x="78087" y="21794"/>
                </a:lnTo>
                <a:lnTo>
                  <a:pt x="78087" y="18906"/>
                </a:lnTo>
                <a:close/>
                <a:moveTo>
                  <a:pt x="0" y="19788"/>
                </a:moveTo>
                <a:lnTo>
                  <a:pt x="0" y="22706"/>
                </a:lnTo>
                <a:lnTo>
                  <a:pt x="2888" y="22706"/>
                </a:lnTo>
                <a:lnTo>
                  <a:pt x="2888" y="19788"/>
                </a:lnTo>
                <a:close/>
                <a:moveTo>
                  <a:pt x="4134" y="19788"/>
                </a:moveTo>
                <a:lnTo>
                  <a:pt x="4134" y="22706"/>
                </a:lnTo>
                <a:lnTo>
                  <a:pt x="7022" y="22706"/>
                </a:lnTo>
                <a:lnTo>
                  <a:pt x="7022" y="19788"/>
                </a:lnTo>
                <a:close/>
                <a:moveTo>
                  <a:pt x="8207" y="19788"/>
                </a:moveTo>
                <a:lnTo>
                  <a:pt x="8207" y="22706"/>
                </a:lnTo>
                <a:lnTo>
                  <a:pt x="11095" y="22706"/>
                </a:lnTo>
                <a:lnTo>
                  <a:pt x="11095" y="19788"/>
                </a:lnTo>
                <a:close/>
                <a:moveTo>
                  <a:pt x="12493" y="19788"/>
                </a:moveTo>
                <a:lnTo>
                  <a:pt x="12493" y="22706"/>
                </a:lnTo>
                <a:lnTo>
                  <a:pt x="15411" y="22706"/>
                </a:lnTo>
                <a:lnTo>
                  <a:pt x="15411" y="19788"/>
                </a:lnTo>
                <a:close/>
                <a:moveTo>
                  <a:pt x="16809" y="19788"/>
                </a:moveTo>
                <a:lnTo>
                  <a:pt x="16809" y="22706"/>
                </a:lnTo>
                <a:lnTo>
                  <a:pt x="19697" y="22706"/>
                </a:lnTo>
                <a:lnTo>
                  <a:pt x="19697" y="19788"/>
                </a:lnTo>
                <a:close/>
                <a:moveTo>
                  <a:pt x="21125" y="19788"/>
                </a:moveTo>
                <a:lnTo>
                  <a:pt x="21125" y="22706"/>
                </a:lnTo>
                <a:lnTo>
                  <a:pt x="24013" y="22706"/>
                </a:lnTo>
                <a:lnTo>
                  <a:pt x="24013" y="19788"/>
                </a:lnTo>
                <a:close/>
                <a:moveTo>
                  <a:pt x="25411" y="19788"/>
                </a:moveTo>
                <a:lnTo>
                  <a:pt x="25411" y="22706"/>
                </a:lnTo>
                <a:lnTo>
                  <a:pt x="28299" y="22706"/>
                </a:lnTo>
                <a:lnTo>
                  <a:pt x="28299" y="19788"/>
                </a:lnTo>
                <a:close/>
                <a:moveTo>
                  <a:pt x="29788" y="19788"/>
                </a:moveTo>
                <a:lnTo>
                  <a:pt x="29788" y="22706"/>
                </a:lnTo>
                <a:lnTo>
                  <a:pt x="32676" y="22706"/>
                </a:lnTo>
                <a:lnTo>
                  <a:pt x="32676" y="19788"/>
                </a:lnTo>
                <a:close/>
                <a:moveTo>
                  <a:pt x="34165" y="19788"/>
                </a:moveTo>
                <a:lnTo>
                  <a:pt x="34165" y="22706"/>
                </a:lnTo>
                <a:lnTo>
                  <a:pt x="37053" y="22706"/>
                </a:lnTo>
                <a:lnTo>
                  <a:pt x="37053" y="19788"/>
                </a:lnTo>
                <a:close/>
                <a:moveTo>
                  <a:pt x="38542" y="19788"/>
                </a:moveTo>
                <a:lnTo>
                  <a:pt x="38542" y="22706"/>
                </a:lnTo>
                <a:lnTo>
                  <a:pt x="41430" y="22706"/>
                </a:lnTo>
                <a:lnTo>
                  <a:pt x="41430" y="19788"/>
                </a:lnTo>
                <a:close/>
                <a:moveTo>
                  <a:pt x="42919" y="19788"/>
                </a:moveTo>
                <a:lnTo>
                  <a:pt x="42919" y="22706"/>
                </a:lnTo>
                <a:lnTo>
                  <a:pt x="45807" y="22706"/>
                </a:lnTo>
                <a:lnTo>
                  <a:pt x="45807" y="19788"/>
                </a:lnTo>
                <a:close/>
                <a:moveTo>
                  <a:pt x="47296" y="19788"/>
                </a:moveTo>
                <a:lnTo>
                  <a:pt x="47296" y="22706"/>
                </a:lnTo>
                <a:lnTo>
                  <a:pt x="50184" y="22706"/>
                </a:lnTo>
                <a:lnTo>
                  <a:pt x="50184" y="19788"/>
                </a:lnTo>
                <a:close/>
                <a:moveTo>
                  <a:pt x="96567" y="20031"/>
                </a:moveTo>
                <a:lnTo>
                  <a:pt x="96567" y="22949"/>
                </a:lnTo>
                <a:lnTo>
                  <a:pt x="99455" y="22949"/>
                </a:lnTo>
                <a:lnTo>
                  <a:pt x="99455" y="20031"/>
                </a:lnTo>
                <a:close/>
                <a:moveTo>
                  <a:pt x="100944" y="20031"/>
                </a:moveTo>
                <a:lnTo>
                  <a:pt x="100944" y="22949"/>
                </a:lnTo>
                <a:lnTo>
                  <a:pt x="103832" y="22949"/>
                </a:lnTo>
                <a:lnTo>
                  <a:pt x="103832" y="20031"/>
                </a:lnTo>
                <a:close/>
                <a:moveTo>
                  <a:pt x="104987" y="20031"/>
                </a:moveTo>
                <a:lnTo>
                  <a:pt x="104987" y="22949"/>
                </a:lnTo>
                <a:lnTo>
                  <a:pt x="107875" y="22949"/>
                </a:lnTo>
                <a:lnTo>
                  <a:pt x="107875" y="20031"/>
                </a:lnTo>
                <a:close/>
                <a:moveTo>
                  <a:pt x="108938" y="20031"/>
                </a:moveTo>
                <a:lnTo>
                  <a:pt x="108938" y="22949"/>
                </a:lnTo>
                <a:lnTo>
                  <a:pt x="111826" y="22949"/>
                </a:lnTo>
                <a:lnTo>
                  <a:pt x="111826" y="20031"/>
                </a:lnTo>
                <a:close/>
                <a:moveTo>
                  <a:pt x="112920" y="20031"/>
                </a:moveTo>
                <a:lnTo>
                  <a:pt x="112920" y="22949"/>
                </a:lnTo>
                <a:lnTo>
                  <a:pt x="115808" y="22949"/>
                </a:lnTo>
                <a:lnTo>
                  <a:pt x="115808" y="20031"/>
                </a:lnTo>
                <a:close/>
                <a:moveTo>
                  <a:pt x="116993" y="20031"/>
                </a:moveTo>
                <a:lnTo>
                  <a:pt x="116993" y="22949"/>
                </a:lnTo>
                <a:lnTo>
                  <a:pt x="119881" y="22949"/>
                </a:lnTo>
                <a:lnTo>
                  <a:pt x="119881" y="20031"/>
                </a:lnTo>
                <a:close/>
                <a:moveTo>
                  <a:pt x="121188" y="20031"/>
                </a:moveTo>
                <a:lnTo>
                  <a:pt x="121188" y="22949"/>
                </a:lnTo>
                <a:lnTo>
                  <a:pt x="124076" y="22949"/>
                </a:lnTo>
                <a:lnTo>
                  <a:pt x="124076" y="20031"/>
                </a:lnTo>
                <a:close/>
                <a:moveTo>
                  <a:pt x="125474" y="20031"/>
                </a:moveTo>
                <a:lnTo>
                  <a:pt x="125474" y="22949"/>
                </a:lnTo>
                <a:lnTo>
                  <a:pt x="128361" y="22949"/>
                </a:lnTo>
                <a:lnTo>
                  <a:pt x="128361" y="20031"/>
                </a:lnTo>
                <a:close/>
                <a:moveTo>
                  <a:pt x="129851" y="20031"/>
                </a:moveTo>
                <a:lnTo>
                  <a:pt x="129851" y="22949"/>
                </a:lnTo>
                <a:lnTo>
                  <a:pt x="132738" y="22949"/>
                </a:lnTo>
                <a:lnTo>
                  <a:pt x="132738" y="20031"/>
                </a:lnTo>
                <a:close/>
                <a:moveTo>
                  <a:pt x="134228" y="20031"/>
                </a:moveTo>
                <a:lnTo>
                  <a:pt x="134228" y="22949"/>
                </a:lnTo>
                <a:lnTo>
                  <a:pt x="137115" y="22949"/>
                </a:lnTo>
                <a:lnTo>
                  <a:pt x="137115" y="20031"/>
                </a:lnTo>
                <a:close/>
                <a:moveTo>
                  <a:pt x="138605" y="20031"/>
                </a:moveTo>
                <a:lnTo>
                  <a:pt x="138605" y="22949"/>
                </a:lnTo>
                <a:lnTo>
                  <a:pt x="141492" y="22949"/>
                </a:lnTo>
                <a:lnTo>
                  <a:pt x="141492" y="20031"/>
                </a:lnTo>
                <a:close/>
                <a:moveTo>
                  <a:pt x="142982" y="20031"/>
                </a:moveTo>
                <a:lnTo>
                  <a:pt x="142982" y="22949"/>
                </a:lnTo>
                <a:lnTo>
                  <a:pt x="145869" y="22949"/>
                </a:lnTo>
                <a:lnTo>
                  <a:pt x="145869" y="20031"/>
                </a:lnTo>
                <a:close/>
                <a:moveTo>
                  <a:pt x="147359" y="20031"/>
                </a:moveTo>
                <a:lnTo>
                  <a:pt x="147359" y="22949"/>
                </a:lnTo>
                <a:lnTo>
                  <a:pt x="150246" y="22949"/>
                </a:lnTo>
                <a:lnTo>
                  <a:pt x="150246" y="20031"/>
                </a:lnTo>
                <a:close/>
                <a:moveTo>
                  <a:pt x="151401" y="20031"/>
                </a:moveTo>
                <a:lnTo>
                  <a:pt x="151401" y="22949"/>
                </a:lnTo>
                <a:lnTo>
                  <a:pt x="154289" y="22949"/>
                </a:lnTo>
                <a:lnTo>
                  <a:pt x="154289" y="20031"/>
                </a:lnTo>
                <a:close/>
                <a:moveTo>
                  <a:pt x="155383" y="20031"/>
                </a:moveTo>
                <a:lnTo>
                  <a:pt x="155383" y="22949"/>
                </a:lnTo>
                <a:lnTo>
                  <a:pt x="158271" y="22949"/>
                </a:lnTo>
                <a:lnTo>
                  <a:pt x="158271" y="20031"/>
                </a:lnTo>
                <a:close/>
                <a:moveTo>
                  <a:pt x="159335" y="20031"/>
                </a:moveTo>
                <a:lnTo>
                  <a:pt x="159335" y="22949"/>
                </a:lnTo>
                <a:lnTo>
                  <a:pt x="162253" y="22949"/>
                </a:lnTo>
                <a:lnTo>
                  <a:pt x="162253" y="20031"/>
                </a:lnTo>
                <a:close/>
                <a:moveTo>
                  <a:pt x="163438" y="20031"/>
                </a:moveTo>
                <a:lnTo>
                  <a:pt x="163438" y="22949"/>
                </a:lnTo>
                <a:lnTo>
                  <a:pt x="166326" y="22949"/>
                </a:lnTo>
                <a:lnTo>
                  <a:pt x="166326" y="20031"/>
                </a:lnTo>
                <a:close/>
                <a:moveTo>
                  <a:pt x="167997" y="20031"/>
                </a:moveTo>
                <a:lnTo>
                  <a:pt x="167997" y="22949"/>
                </a:lnTo>
                <a:lnTo>
                  <a:pt x="170885" y="22949"/>
                </a:lnTo>
                <a:lnTo>
                  <a:pt x="170885" y="20031"/>
                </a:lnTo>
                <a:close/>
                <a:moveTo>
                  <a:pt x="172040" y="20031"/>
                </a:moveTo>
                <a:lnTo>
                  <a:pt x="172040" y="22949"/>
                </a:lnTo>
                <a:lnTo>
                  <a:pt x="174928" y="22949"/>
                </a:lnTo>
                <a:lnTo>
                  <a:pt x="174928" y="20031"/>
                </a:lnTo>
                <a:close/>
                <a:moveTo>
                  <a:pt x="175991" y="20031"/>
                </a:moveTo>
                <a:lnTo>
                  <a:pt x="175991" y="22949"/>
                </a:lnTo>
                <a:lnTo>
                  <a:pt x="178879" y="22949"/>
                </a:lnTo>
                <a:lnTo>
                  <a:pt x="178879" y="20031"/>
                </a:lnTo>
                <a:close/>
                <a:moveTo>
                  <a:pt x="179973" y="20031"/>
                </a:moveTo>
                <a:lnTo>
                  <a:pt x="179973" y="22949"/>
                </a:lnTo>
                <a:lnTo>
                  <a:pt x="182861" y="22949"/>
                </a:lnTo>
                <a:lnTo>
                  <a:pt x="182861" y="20031"/>
                </a:lnTo>
                <a:close/>
                <a:moveTo>
                  <a:pt x="188606" y="20031"/>
                </a:moveTo>
                <a:lnTo>
                  <a:pt x="188606" y="22949"/>
                </a:lnTo>
                <a:lnTo>
                  <a:pt x="191493" y="22949"/>
                </a:lnTo>
                <a:lnTo>
                  <a:pt x="191493" y="20031"/>
                </a:lnTo>
                <a:close/>
                <a:moveTo>
                  <a:pt x="62950" y="22614"/>
                </a:moveTo>
                <a:lnTo>
                  <a:pt x="62950" y="25502"/>
                </a:lnTo>
                <a:lnTo>
                  <a:pt x="65837" y="25502"/>
                </a:lnTo>
                <a:lnTo>
                  <a:pt x="65837" y="22614"/>
                </a:lnTo>
                <a:close/>
                <a:moveTo>
                  <a:pt x="67266" y="22614"/>
                </a:moveTo>
                <a:lnTo>
                  <a:pt x="67266" y="25502"/>
                </a:lnTo>
                <a:lnTo>
                  <a:pt x="70154" y="25502"/>
                </a:lnTo>
                <a:lnTo>
                  <a:pt x="70154" y="22614"/>
                </a:lnTo>
                <a:close/>
                <a:moveTo>
                  <a:pt x="71552" y="22614"/>
                </a:moveTo>
                <a:lnTo>
                  <a:pt x="71552" y="25502"/>
                </a:lnTo>
                <a:lnTo>
                  <a:pt x="74439" y="25502"/>
                </a:lnTo>
                <a:lnTo>
                  <a:pt x="74439" y="22614"/>
                </a:lnTo>
                <a:close/>
                <a:moveTo>
                  <a:pt x="75199" y="22614"/>
                </a:moveTo>
                <a:lnTo>
                  <a:pt x="75199" y="25502"/>
                </a:lnTo>
                <a:lnTo>
                  <a:pt x="78087" y="25502"/>
                </a:lnTo>
                <a:lnTo>
                  <a:pt x="78087" y="22614"/>
                </a:lnTo>
                <a:close/>
                <a:moveTo>
                  <a:pt x="4134" y="23709"/>
                </a:moveTo>
                <a:lnTo>
                  <a:pt x="4134" y="26596"/>
                </a:lnTo>
                <a:lnTo>
                  <a:pt x="7022" y="26596"/>
                </a:lnTo>
                <a:lnTo>
                  <a:pt x="7022" y="23709"/>
                </a:lnTo>
                <a:close/>
                <a:moveTo>
                  <a:pt x="12493" y="24043"/>
                </a:moveTo>
                <a:lnTo>
                  <a:pt x="12493" y="26931"/>
                </a:lnTo>
                <a:lnTo>
                  <a:pt x="15411" y="26931"/>
                </a:lnTo>
                <a:lnTo>
                  <a:pt x="15411" y="24043"/>
                </a:lnTo>
                <a:close/>
                <a:moveTo>
                  <a:pt x="16809" y="24043"/>
                </a:moveTo>
                <a:lnTo>
                  <a:pt x="16809" y="26931"/>
                </a:lnTo>
                <a:lnTo>
                  <a:pt x="19697" y="26931"/>
                </a:lnTo>
                <a:lnTo>
                  <a:pt x="19697" y="24043"/>
                </a:lnTo>
                <a:close/>
                <a:moveTo>
                  <a:pt x="21125" y="24043"/>
                </a:moveTo>
                <a:lnTo>
                  <a:pt x="21125" y="26931"/>
                </a:lnTo>
                <a:lnTo>
                  <a:pt x="24013" y="26931"/>
                </a:lnTo>
                <a:lnTo>
                  <a:pt x="24013" y="24043"/>
                </a:lnTo>
                <a:close/>
                <a:moveTo>
                  <a:pt x="25411" y="24043"/>
                </a:moveTo>
                <a:lnTo>
                  <a:pt x="25411" y="26931"/>
                </a:lnTo>
                <a:lnTo>
                  <a:pt x="28299" y="26931"/>
                </a:lnTo>
                <a:lnTo>
                  <a:pt x="28299" y="24043"/>
                </a:lnTo>
                <a:close/>
                <a:moveTo>
                  <a:pt x="29788" y="24043"/>
                </a:moveTo>
                <a:lnTo>
                  <a:pt x="29788" y="26931"/>
                </a:lnTo>
                <a:lnTo>
                  <a:pt x="32676" y="26931"/>
                </a:lnTo>
                <a:lnTo>
                  <a:pt x="32676" y="24043"/>
                </a:lnTo>
                <a:close/>
                <a:moveTo>
                  <a:pt x="34165" y="24043"/>
                </a:moveTo>
                <a:lnTo>
                  <a:pt x="34165" y="26931"/>
                </a:lnTo>
                <a:lnTo>
                  <a:pt x="37053" y="26931"/>
                </a:lnTo>
                <a:lnTo>
                  <a:pt x="37053" y="24043"/>
                </a:lnTo>
                <a:close/>
                <a:moveTo>
                  <a:pt x="38542" y="24043"/>
                </a:moveTo>
                <a:lnTo>
                  <a:pt x="38542" y="26931"/>
                </a:lnTo>
                <a:lnTo>
                  <a:pt x="41430" y="26931"/>
                </a:lnTo>
                <a:lnTo>
                  <a:pt x="41430" y="24043"/>
                </a:lnTo>
                <a:close/>
                <a:moveTo>
                  <a:pt x="42919" y="24043"/>
                </a:moveTo>
                <a:lnTo>
                  <a:pt x="42919" y="26931"/>
                </a:lnTo>
                <a:lnTo>
                  <a:pt x="45807" y="26931"/>
                </a:lnTo>
                <a:lnTo>
                  <a:pt x="45807" y="24043"/>
                </a:lnTo>
                <a:close/>
                <a:moveTo>
                  <a:pt x="47296" y="24043"/>
                </a:moveTo>
                <a:lnTo>
                  <a:pt x="47296" y="26931"/>
                </a:lnTo>
                <a:lnTo>
                  <a:pt x="50184" y="26931"/>
                </a:lnTo>
                <a:lnTo>
                  <a:pt x="50184" y="24043"/>
                </a:lnTo>
                <a:close/>
                <a:moveTo>
                  <a:pt x="96567" y="24195"/>
                </a:moveTo>
                <a:lnTo>
                  <a:pt x="96567" y="27083"/>
                </a:lnTo>
                <a:lnTo>
                  <a:pt x="99455" y="27083"/>
                </a:lnTo>
                <a:lnTo>
                  <a:pt x="99455" y="24195"/>
                </a:lnTo>
                <a:close/>
                <a:moveTo>
                  <a:pt x="100944" y="24195"/>
                </a:moveTo>
                <a:lnTo>
                  <a:pt x="100944" y="27083"/>
                </a:lnTo>
                <a:lnTo>
                  <a:pt x="103832" y="27083"/>
                </a:lnTo>
                <a:lnTo>
                  <a:pt x="103832" y="24195"/>
                </a:lnTo>
                <a:close/>
                <a:moveTo>
                  <a:pt x="104987" y="24195"/>
                </a:moveTo>
                <a:lnTo>
                  <a:pt x="104987" y="27083"/>
                </a:lnTo>
                <a:lnTo>
                  <a:pt x="107875" y="27083"/>
                </a:lnTo>
                <a:lnTo>
                  <a:pt x="107875" y="24195"/>
                </a:lnTo>
                <a:close/>
                <a:moveTo>
                  <a:pt x="108938" y="24195"/>
                </a:moveTo>
                <a:lnTo>
                  <a:pt x="108938" y="27083"/>
                </a:lnTo>
                <a:lnTo>
                  <a:pt x="111826" y="27083"/>
                </a:lnTo>
                <a:lnTo>
                  <a:pt x="111826" y="24195"/>
                </a:lnTo>
                <a:close/>
                <a:moveTo>
                  <a:pt x="112920" y="24195"/>
                </a:moveTo>
                <a:lnTo>
                  <a:pt x="112920" y="27083"/>
                </a:lnTo>
                <a:lnTo>
                  <a:pt x="115808" y="27083"/>
                </a:lnTo>
                <a:lnTo>
                  <a:pt x="115808" y="24195"/>
                </a:lnTo>
                <a:close/>
                <a:moveTo>
                  <a:pt x="116993" y="24195"/>
                </a:moveTo>
                <a:lnTo>
                  <a:pt x="116993" y="27083"/>
                </a:lnTo>
                <a:lnTo>
                  <a:pt x="119881" y="27083"/>
                </a:lnTo>
                <a:lnTo>
                  <a:pt x="119881" y="24195"/>
                </a:lnTo>
                <a:close/>
                <a:moveTo>
                  <a:pt x="121188" y="24195"/>
                </a:moveTo>
                <a:lnTo>
                  <a:pt x="121188" y="27083"/>
                </a:lnTo>
                <a:lnTo>
                  <a:pt x="124076" y="27083"/>
                </a:lnTo>
                <a:lnTo>
                  <a:pt x="124076" y="24195"/>
                </a:lnTo>
                <a:close/>
                <a:moveTo>
                  <a:pt x="125474" y="24195"/>
                </a:moveTo>
                <a:lnTo>
                  <a:pt x="125474" y="27083"/>
                </a:lnTo>
                <a:lnTo>
                  <a:pt x="128361" y="27083"/>
                </a:lnTo>
                <a:lnTo>
                  <a:pt x="128361" y="24195"/>
                </a:lnTo>
                <a:close/>
                <a:moveTo>
                  <a:pt x="129851" y="24195"/>
                </a:moveTo>
                <a:lnTo>
                  <a:pt x="129851" y="27083"/>
                </a:lnTo>
                <a:lnTo>
                  <a:pt x="132738" y="27083"/>
                </a:lnTo>
                <a:lnTo>
                  <a:pt x="132738" y="24195"/>
                </a:lnTo>
                <a:close/>
                <a:moveTo>
                  <a:pt x="134228" y="24195"/>
                </a:moveTo>
                <a:lnTo>
                  <a:pt x="134228" y="27083"/>
                </a:lnTo>
                <a:lnTo>
                  <a:pt x="137115" y="27083"/>
                </a:lnTo>
                <a:lnTo>
                  <a:pt x="137115" y="24195"/>
                </a:lnTo>
                <a:close/>
                <a:moveTo>
                  <a:pt x="138605" y="24195"/>
                </a:moveTo>
                <a:lnTo>
                  <a:pt x="138605" y="27083"/>
                </a:lnTo>
                <a:lnTo>
                  <a:pt x="141492" y="27083"/>
                </a:lnTo>
                <a:lnTo>
                  <a:pt x="141492" y="24195"/>
                </a:lnTo>
                <a:close/>
                <a:moveTo>
                  <a:pt x="142982" y="24195"/>
                </a:moveTo>
                <a:lnTo>
                  <a:pt x="142982" y="27083"/>
                </a:lnTo>
                <a:lnTo>
                  <a:pt x="145869" y="27083"/>
                </a:lnTo>
                <a:lnTo>
                  <a:pt x="145869" y="24195"/>
                </a:lnTo>
                <a:close/>
                <a:moveTo>
                  <a:pt x="147359" y="24195"/>
                </a:moveTo>
                <a:lnTo>
                  <a:pt x="147359" y="27083"/>
                </a:lnTo>
                <a:lnTo>
                  <a:pt x="150246" y="27083"/>
                </a:lnTo>
                <a:lnTo>
                  <a:pt x="150246" y="24195"/>
                </a:lnTo>
                <a:close/>
                <a:moveTo>
                  <a:pt x="151401" y="24195"/>
                </a:moveTo>
                <a:lnTo>
                  <a:pt x="151401" y="27083"/>
                </a:lnTo>
                <a:lnTo>
                  <a:pt x="154289" y="27083"/>
                </a:lnTo>
                <a:lnTo>
                  <a:pt x="154289" y="24195"/>
                </a:lnTo>
                <a:close/>
                <a:moveTo>
                  <a:pt x="155383" y="24195"/>
                </a:moveTo>
                <a:lnTo>
                  <a:pt x="155383" y="27083"/>
                </a:lnTo>
                <a:lnTo>
                  <a:pt x="158271" y="27083"/>
                </a:lnTo>
                <a:lnTo>
                  <a:pt x="158271" y="24195"/>
                </a:lnTo>
                <a:close/>
                <a:moveTo>
                  <a:pt x="159335" y="24195"/>
                </a:moveTo>
                <a:lnTo>
                  <a:pt x="159335" y="27083"/>
                </a:lnTo>
                <a:lnTo>
                  <a:pt x="162253" y="27083"/>
                </a:lnTo>
                <a:lnTo>
                  <a:pt x="162253" y="24195"/>
                </a:lnTo>
                <a:close/>
                <a:moveTo>
                  <a:pt x="163438" y="24195"/>
                </a:moveTo>
                <a:lnTo>
                  <a:pt x="163438" y="27083"/>
                </a:lnTo>
                <a:lnTo>
                  <a:pt x="166326" y="27083"/>
                </a:lnTo>
                <a:lnTo>
                  <a:pt x="166326" y="24195"/>
                </a:lnTo>
                <a:close/>
                <a:moveTo>
                  <a:pt x="167997" y="24195"/>
                </a:moveTo>
                <a:lnTo>
                  <a:pt x="167997" y="27083"/>
                </a:lnTo>
                <a:lnTo>
                  <a:pt x="170885" y="27083"/>
                </a:lnTo>
                <a:lnTo>
                  <a:pt x="170885" y="24195"/>
                </a:lnTo>
                <a:close/>
                <a:moveTo>
                  <a:pt x="172040" y="24195"/>
                </a:moveTo>
                <a:lnTo>
                  <a:pt x="172040" y="27083"/>
                </a:lnTo>
                <a:lnTo>
                  <a:pt x="174928" y="27083"/>
                </a:lnTo>
                <a:lnTo>
                  <a:pt x="174928" y="24195"/>
                </a:lnTo>
                <a:close/>
                <a:moveTo>
                  <a:pt x="175991" y="24195"/>
                </a:moveTo>
                <a:lnTo>
                  <a:pt x="175991" y="27083"/>
                </a:lnTo>
                <a:lnTo>
                  <a:pt x="178879" y="27083"/>
                </a:lnTo>
                <a:lnTo>
                  <a:pt x="178879" y="24195"/>
                </a:lnTo>
                <a:close/>
                <a:moveTo>
                  <a:pt x="188606" y="24195"/>
                </a:moveTo>
                <a:lnTo>
                  <a:pt x="188606" y="27083"/>
                </a:lnTo>
                <a:lnTo>
                  <a:pt x="191493" y="27083"/>
                </a:lnTo>
                <a:lnTo>
                  <a:pt x="191493" y="24195"/>
                </a:lnTo>
                <a:close/>
                <a:moveTo>
                  <a:pt x="183" y="25928"/>
                </a:moveTo>
                <a:lnTo>
                  <a:pt x="183" y="28815"/>
                </a:lnTo>
                <a:lnTo>
                  <a:pt x="3070" y="28815"/>
                </a:lnTo>
                <a:lnTo>
                  <a:pt x="3070" y="25928"/>
                </a:lnTo>
                <a:close/>
                <a:moveTo>
                  <a:pt x="62950" y="26535"/>
                </a:moveTo>
                <a:lnTo>
                  <a:pt x="62950" y="29453"/>
                </a:lnTo>
                <a:lnTo>
                  <a:pt x="65837" y="29453"/>
                </a:lnTo>
                <a:lnTo>
                  <a:pt x="65837" y="26535"/>
                </a:lnTo>
                <a:close/>
                <a:moveTo>
                  <a:pt x="67266" y="26535"/>
                </a:moveTo>
                <a:lnTo>
                  <a:pt x="67266" y="29453"/>
                </a:lnTo>
                <a:lnTo>
                  <a:pt x="70154" y="29453"/>
                </a:lnTo>
                <a:lnTo>
                  <a:pt x="70154" y="26535"/>
                </a:lnTo>
                <a:close/>
                <a:moveTo>
                  <a:pt x="71552" y="26535"/>
                </a:moveTo>
                <a:lnTo>
                  <a:pt x="71552" y="29453"/>
                </a:lnTo>
                <a:lnTo>
                  <a:pt x="74439" y="29453"/>
                </a:lnTo>
                <a:lnTo>
                  <a:pt x="74439" y="26535"/>
                </a:lnTo>
                <a:close/>
                <a:moveTo>
                  <a:pt x="16809" y="28268"/>
                </a:moveTo>
                <a:lnTo>
                  <a:pt x="16809" y="31156"/>
                </a:lnTo>
                <a:lnTo>
                  <a:pt x="19697" y="31156"/>
                </a:lnTo>
                <a:lnTo>
                  <a:pt x="19697" y="28268"/>
                </a:lnTo>
                <a:close/>
                <a:moveTo>
                  <a:pt x="21125" y="28268"/>
                </a:moveTo>
                <a:lnTo>
                  <a:pt x="21125" y="31156"/>
                </a:lnTo>
                <a:lnTo>
                  <a:pt x="24013" y="31156"/>
                </a:lnTo>
                <a:lnTo>
                  <a:pt x="24013" y="28268"/>
                </a:lnTo>
                <a:close/>
                <a:moveTo>
                  <a:pt x="25411" y="28268"/>
                </a:moveTo>
                <a:lnTo>
                  <a:pt x="25411" y="31156"/>
                </a:lnTo>
                <a:lnTo>
                  <a:pt x="28299" y="31156"/>
                </a:lnTo>
                <a:lnTo>
                  <a:pt x="28299" y="28268"/>
                </a:lnTo>
                <a:close/>
                <a:moveTo>
                  <a:pt x="29788" y="28268"/>
                </a:moveTo>
                <a:lnTo>
                  <a:pt x="29788" y="31156"/>
                </a:lnTo>
                <a:lnTo>
                  <a:pt x="32676" y="31156"/>
                </a:lnTo>
                <a:lnTo>
                  <a:pt x="32676" y="28268"/>
                </a:lnTo>
                <a:close/>
                <a:moveTo>
                  <a:pt x="34165" y="28268"/>
                </a:moveTo>
                <a:lnTo>
                  <a:pt x="34165" y="31156"/>
                </a:lnTo>
                <a:lnTo>
                  <a:pt x="37053" y="31156"/>
                </a:lnTo>
                <a:lnTo>
                  <a:pt x="37053" y="28268"/>
                </a:lnTo>
                <a:close/>
                <a:moveTo>
                  <a:pt x="38542" y="28268"/>
                </a:moveTo>
                <a:lnTo>
                  <a:pt x="38542" y="31156"/>
                </a:lnTo>
                <a:lnTo>
                  <a:pt x="41430" y="31156"/>
                </a:lnTo>
                <a:lnTo>
                  <a:pt x="41430" y="28268"/>
                </a:lnTo>
                <a:close/>
                <a:moveTo>
                  <a:pt x="55320" y="28329"/>
                </a:moveTo>
                <a:lnTo>
                  <a:pt x="55320" y="31216"/>
                </a:lnTo>
                <a:lnTo>
                  <a:pt x="58208" y="31216"/>
                </a:lnTo>
                <a:lnTo>
                  <a:pt x="58208" y="28329"/>
                </a:lnTo>
                <a:close/>
                <a:moveTo>
                  <a:pt x="92190" y="28359"/>
                </a:moveTo>
                <a:lnTo>
                  <a:pt x="92190" y="31247"/>
                </a:lnTo>
                <a:lnTo>
                  <a:pt x="95078" y="31247"/>
                </a:lnTo>
                <a:lnTo>
                  <a:pt x="95078" y="28359"/>
                </a:lnTo>
                <a:close/>
                <a:moveTo>
                  <a:pt x="96567" y="28359"/>
                </a:moveTo>
                <a:lnTo>
                  <a:pt x="96567" y="31247"/>
                </a:lnTo>
                <a:lnTo>
                  <a:pt x="99455" y="31247"/>
                </a:lnTo>
                <a:lnTo>
                  <a:pt x="99455" y="28359"/>
                </a:lnTo>
                <a:close/>
                <a:moveTo>
                  <a:pt x="100944" y="28359"/>
                </a:moveTo>
                <a:lnTo>
                  <a:pt x="100944" y="31247"/>
                </a:lnTo>
                <a:lnTo>
                  <a:pt x="103832" y="31247"/>
                </a:lnTo>
                <a:lnTo>
                  <a:pt x="103832" y="28359"/>
                </a:lnTo>
                <a:close/>
                <a:moveTo>
                  <a:pt x="104987" y="28359"/>
                </a:moveTo>
                <a:lnTo>
                  <a:pt x="104987" y="31247"/>
                </a:lnTo>
                <a:lnTo>
                  <a:pt x="107875" y="31247"/>
                </a:lnTo>
                <a:lnTo>
                  <a:pt x="107875" y="28359"/>
                </a:lnTo>
                <a:close/>
                <a:moveTo>
                  <a:pt x="108938" y="28359"/>
                </a:moveTo>
                <a:lnTo>
                  <a:pt x="108938" y="31247"/>
                </a:lnTo>
                <a:lnTo>
                  <a:pt x="111826" y="31247"/>
                </a:lnTo>
                <a:lnTo>
                  <a:pt x="111826" y="28359"/>
                </a:lnTo>
                <a:close/>
                <a:moveTo>
                  <a:pt x="112920" y="28359"/>
                </a:moveTo>
                <a:lnTo>
                  <a:pt x="112920" y="31247"/>
                </a:lnTo>
                <a:lnTo>
                  <a:pt x="115808" y="31247"/>
                </a:lnTo>
                <a:lnTo>
                  <a:pt x="115808" y="28359"/>
                </a:lnTo>
                <a:close/>
                <a:moveTo>
                  <a:pt x="116993" y="28359"/>
                </a:moveTo>
                <a:lnTo>
                  <a:pt x="116993" y="31247"/>
                </a:lnTo>
                <a:lnTo>
                  <a:pt x="119881" y="31247"/>
                </a:lnTo>
                <a:lnTo>
                  <a:pt x="119881" y="28359"/>
                </a:lnTo>
                <a:close/>
                <a:moveTo>
                  <a:pt x="121188" y="28359"/>
                </a:moveTo>
                <a:lnTo>
                  <a:pt x="121188" y="31247"/>
                </a:lnTo>
                <a:lnTo>
                  <a:pt x="124076" y="31247"/>
                </a:lnTo>
                <a:lnTo>
                  <a:pt x="124076" y="28359"/>
                </a:lnTo>
                <a:close/>
                <a:moveTo>
                  <a:pt x="125474" y="28359"/>
                </a:moveTo>
                <a:lnTo>
                  <a:pt x="125474" y="31247"/>
                </a:lnTo>
                <a:lnTo>
                  <a:pt x="128361" y="31247"/>
                </a:lnTo>
                <a:lnTo>
                  <a:pt x="128361" y="28359"/>
                </a:lnTo>
                <a:close/>
                <a:moveTo>
                  <a:pt x="129851" y="28359"/>
                </a:moveTo>
                <a:lnTo>
                  <a:pt x="129851" y="31247"/>
                </a:lnTo>
                <a:lnTo>
                  <a:pt x="132738" y="31247"/>
                </a:lnTo>
                <a:lnTo>
                  <a:pt x="132738" y="28359"/>
                </a:lnTo>
                <a:close/>
                <a:moveTo>
                  <a:pt x="134228" y="28359"/>
                </a:moveTo>
                <a:lnTo>
                  <a:pt x="134228" y="31247"/>
                </a:lnTo>
                <a:lnTo>
                  <a:pt x="137115" y="31247"/>
                </a:lnTo>
                <a:lnTo>
                  <a:pt x="137115" y="28359"/>
                </a:lnTo>
                <a:close/>
                <a:moveTo>
                  <a:pt x="138605" y="28359"/>
                </a:moveTo>
                <a:lnTo>
                  <a:pt x="138605" y="31247"/>
                </a:lnTo>
                <a:lnTo>
                  <a:pt x="141492" y="31247"/>
                </a:lnTo>
                <a:lnTo>
                  <a:pt x="141492" y="28359"/>
                </a:lnTo>
                <a:close/>
                <a:moveTo>
                  <a:pt x="142982" y="28359"/>
                </a:moveTo>
                <a:lnTo>
                  <a:pt x="142982" y="31247"/>
                </a:lnTo>
                <a:lnTo>
                  <a:pt x="145869" y="31247"/>
                </a:lnTo>
                <a:lnTo>
                  <a:pt x="145869" y="28359"/>
                </a:lnTo>
                <a:close/>
                <a:moveTo>
                  <a:pt x="147359" y="28359"/>
                </a:moveTo>
                <a:lnTo>
                  <a:pt x="147359" y="31247"/>
                </a:lnTo>
                <a:lnTo>
                  <a:pt x="150246" y="31247"/>
                </a:lnTo>
                <a:lnTo>
                  <a:pt x="150246" y="28359"/>
                </a:lnTo>
                <a:close/>
                <a:moveTo>
                  <a:pt x="151401" y="28359"/>
                </a:moveTo>
                <a:lnTo>
                  <a:pt x="151401" y="31247"/>
                </a:lnTo>
                <a:lnTo>
                  <a:pt x="154289" y="31247"/>
                </a:lnTo>
                <a:lnTo>
                  <a:pt x="154289" y="28359"/>
                </a:lnTo>
                <a:close/>
                <a:moveTo>
                  <a:pt x="155383" y="28359"/>
                </a:moveTo>
                <a:lnTo>
                  <a:pt x="155383" y="31247"/>
                </a:lnTo>
                <a:lnTo>
                  <a:pt x="158271" y="31247"/>
                </a:lnTo>
                <a:lnTo>
                  <a:pt x="158271" y="28359"/>
                </a:lnTo>
                <a:close/>
                <a:moveTo>
                  <a:pt x="159335" y="28359"/>
                </a:moveTo>
                <a:lnTo>
                  <a:pt x="159335" y="31247"/>
                </a:lnTo>
                <a:lnTo>
                  <a:pt x="162253" y="31247"/>
                </a:lnTo>
                <a:lnTo>
                  <a:pt x="162253" y="28359"/>
                </a:lnTo>
                <a:close/>
                <a:moveTo>
                  <a:pt x="163438" y="28359"/>
                </a:moveTo>
                <a:lnTo>
                  <a:pt x="163438" y="31247"/>
                </a:lnTo>
                <a:lnTo>
                  <a:pt x="166326" y="31247"/>
                </a:lnTo>
                <a:lnTo>
                  <a:pt x="166326" y="28359"/>
                </a:lnTo>
                <a:close/>
                <a:moveTo>
                  <a:pt x="167997" y="28359"/>
                </a:moveTo>
                <a:lnTo>
                  <a:pt x="167997" y="31247"/>
                </a:lnTo>
                <a:lnTo>
                  <a:pt x="170885" y="31247"/>
                </a:lnTo>
                <a:lnTo>
                  <a:pt x="170885" y="28359"/>
                </a:lnTo>
                <a:close/>
                <a:moveTo>
                  <a:pt x="172040" y="28359"/>
                </a:moveTo>
                <a:lnTo>
                  <a:pt x="172040" y="31247"/>
                </a:lnTo>
                <a:lnTo>
                  <a:pt x="174928" y="31247"/>
                </a:lnTo>
                <a:lnTo>
                  <a:pt x="174928" y="28359"/>
                </a:lnTo>
                <a:close/>
                <a:moveTo>
                  <a:pt x="188606" y="28359"/>
                </a:moveTo>
                <a:lnTo>
                  <a:pt x="188606" y="31247"/>
                </a:lnTo>
                <a:lnTo>
                  <a:pt x="191493" y="31247"/>
                </a:lnTo>
                <a:lnTo>
                  <a:pt x="191493" y="28359"/>
                </a:lnTo>
                <a:close/>
                <a:moveTo>
                  <a:pt x="62950" y="30548"/>
                </a:moveTo>
                <a:lnTo>
                  <a:pt x="62950" y="33435"/>
                </a:lnTo>
                <a:lnTo>
                  <a:pt x="65837" y="33435"/>
                </a:lnTo>
                <a:lnTo>
                  <a:pt x="65837" y="30548"/>
                </a:lnTo>
                <a:close/>
                <a:moveTo>
                  <a:pt x="67266" y="30548"/>
                </a:moveTo>
                <a:lnTo>
                  <a:pt x="67266" y="33435"/>
                </a:lnTo>
                <a:lnTo>
                  <a:pt x="70154" y="33435"/>
                </a:lnTo>
                <a:lnTo>
                  <a:pt x="70154" y="30548"/>
                </a:lnTo>
                <a:close/>
                <a:moveTo>
                  <a:pt x="21125" y="32493"/>
                </a:moveTo>
                <a:lnTo>
                  <a:pt x="21125" y="35381"/>
                </a:lnTo>
                <a:lnTo>
                  <a:pt x="24013" y="35381"/>
                </a:lnTo>
                <a:lnTo>
                  <a:pt x="24013" y="32493"/>
                </a:lnTo>
                <a:close/>
                <a:moveTo>
                  <a:pt x="25411" y="32493"/>
                </a:moveTo>
                <a:lnTo>
                  <a:pt x="25411" y="35381"/>
                </a:lnTo>
                <a:lnTo>
                  <a:pt x="28299" y="35381"/>
                </a:lnTo>
                <a:lnTo>
                  <a:pt x="28299" y="32493"/>
                </a:lnTo>
                <a:close/>
                <a:moveTo>
                  <a:pt x="29788" y="32493"/>
                </a:moveTo>
                <a:lnTo>
                  <a:pt x="29788" y="35381"/>
                </a:lnTo>
                <a:lnTo>
                  <a:pt x="32676" y="35381"/>
                </a:lnTo>
                <a:lnTo>
                  <a:pt x="32676" y="32493"/>
                </a:lnTo>
                <a:close/>
                <a:moveTo>
                  <a:pt x="34165" y="32493"/>
                </a:moveTo>
                <a:lnTo>
                  <a:pt x="34165" y="35381"/>
                </a:lnTo>
                <a:lnTo>
                  <a:pt x="37053" y="35381"/>
                </a:lnTo>
                <a:lnTo>
                  <a:pt x="37053" y="32493"/>
                </a:lnTo>
                <a:close/>
                <a:moveTo>
                  <a:pt x="38542" y="32493"/>
                </a:moveTo>
                <a:lnTo>
                  <a:pt x="38542" y="35381"/>
                </a:lnTo>
                <a:lnTo>
                  <a:pt x="41430" y="35381"/>
                </a:lnTo>
                <a:lnTo>
                  <a:pt x="41430" y="32493"/>
                </a:lnTo>
                <a:close/>
                <a:moveTo>
                  <a:pt x="51339" y="32493"/>
                </a:moveTo>
                <a:lnTo>
                  <a:pt x="51339" y="35381"/>
                </a:lnTo>
                <a:lnTo>
                  <a:pt x="54226" y="35381"/>
                </a:lnTo>
                <a:lnTo>
                  <a:pt x="54226" y="32493"/>
                </a:lnTo>
                <a:close/>
                <a:moveTo>
                  <a:pt x="55320" y="32493"/>
                </a:moveTo>
                <a:lnTo>
                  <a:pt x="55320" y="35381"/>
                </a:lnTo>
                <a:lnTo>
                  <a:pt x="58208" y="35381"/>
                </a:lnTo>
                <a:lnTo>
                  <a:pt x="58208" y="32493"/>
                </a:lnTo>
                <a:close/>
                <a:moveTo>
                  <a:pt x="92190" y="32493"/>
                </a:moveTo>
                <a:lnTo>
                  <a:pt x="92190" y="35411"/>
                </a:lnTo>
                <a:lnTo>
                  <a:pt x="95078" y="35411"/>
                </a:lnTo>
                <a:lnTo>
                  <a:pt x="95078" y="32493"/>
                </a:lnTo>
                <a:close/>
                <a:moveTo>
                  <a:pt x="96567" y="32493"/>
                </a:moveTo>
                <a:lnTo>
                  <a:pt x="96567" y="35411"/>
                </a:lnTo>
                <a:lnTo>
                  <a:pt x="99455" y="35411"/>
                </a:lnTo>
                <a:lnTo>
                  <a:pt x="99455" y="32493"/>
                </a:lnTo>
                <a:close/>
                <a:moveTo>
                  <a:pt x="100944" y="32493"/>
                </a:moveTo>
                <a:lnTo>
                  <a:pt x="100944" y="35411"/>
                </a:lnTo>
                <a:lnTo>
                  <a:pt x="103832" y="35411"/>
                </a:lnTo>
                <a:lnTo>
                  <a:pt x="103832" y="32493"/>
                </a:lnTo>
                <a:close/>
                <a:moveTo>
                  <a:pt x="104987" y="32493"/>
                </a:moveTo>
                <a:lnTo>
                  <a:pt x="104987" y="35411"/>
                </a:lnTo>
                <a:lnTo>
                  <a:pt x="107875" y="35411"/>
                </a:lnTo>
                <a:lnTo>
                  <a:pt x="107875" y="32493"/>
                </a:lnTo>
                <a:close/>
                <a:moveTo>
                  <a:pt x="108938" y="32493"/>
                </a:moveTo>
                <a:lnTo>
                  <a:pt x="108938" y="35411"/>
                </a:lnTo>
                <a:lnTo>
                  <a:pt x="111826" y="35411"/>
                </a:lnTo>
                <a:lnTo>
                  <a:pt x="111826" y="32493"/>
                </a:lnTo>
                <a:close/>
                <a:moveTo>
                  <a:pt x="112920" y="32493"/>
                </a:moveTo>
                <a:lnTo>
                  <a:pt x="112920" y="35411"/>
                </a:lnTo>
                <a:lnTo>
                  <a:pt x="115808" y="35411"/>
                </a:lnTo>
                <a:lnTo>
                  <a:pt x="115808" y="32493"/>
                </a:lnTo>
                <a:close/>
                <a:moveTo>
                  <a:pt x="116993" y="32493"/>
                </a:moveTo>
                <a:lnTo>
                  <a:pt x="116993" y="35411"/>
                </a:lnTo>
                <a:lnTo>
                  <a:pt x="119881" y="35411"/>
                </a:lnTo>
                <a:lnTo>
                  <a:pt x="119881" y="32493"/>
                </a:lnTo>
                <a:close/>
                <a:moveTo>
                  <a:pt x="121188" y="32493"/>
                </a:moveTo>
                <a:lnTo>
                  <a:pt x="121188" y="35411"/>
                </a:lnTo>
                <a:lnTo>
                  <a:pt x="124076" y="35411"/>
                </a:lnTo>
                <a:lnTo>
                  <a:pt x="124076" y="32493"/>
                </a:lnTo>
                <a:close/>
                <a:moveTo>
                  <a:pt x="125474" y="32493"/>
                </a:moveTo>
                <a:lnTo>
                  <a:pt x="125474" y="35411"/>
                </a:lnTo>
                <a:lnTo>
                  <a:pt x="128361" y="35411"/>
                </a:lnTo>
                <a:lnTo>
                  <a:pt x="128361" y="32493"/>
                </a:lnTo>
                <a:close/>
                <a:moveTo>
                  <a:pt x="129851" y="32493"/>
                </a:moveTo>
                <a:lnTo>
                  <a:pt x="129851" y="35411"/>
                </a:lnTo>
                <a:lnTo>
                  <a:pt x="132738" y="35411"/>
                </a:lnTo>
                <a:lnTo>
                  <a:pt x="132738" y="32493"/>
                </a:lnTo>
                <a:close/>
                <a:moveTo>
                  <a:pt x="134228" y="32493"/>
                </a:moveTo>
                <a:lnTo>
                  <a:pt x="134228" y="35411"/>
                </a:lnTo>
                <a:lnTo>
                  <a:pt x="137115" y="35411"/>
                </a:lnTo>
                <a:lnTo>
                  <a:pt x="137115" y="32493"/>
                </a:lnTo>
                <a:close/>
                <a:moveTo>
                  <a:pt x="138605" y="32493"/>
                </a:moveTo>
                <a:lnTo>
                  <a:pt x="138605" y="35411"/>
                </a:lnTo>
                <a:lnTo>
                  <a:pt x="141492" y="35411"/>
                </a:lnTo>
                <a:lnTo>
                  <a:pt x="141492" y="32493"/>
                </a:lnTo>
                <a:close/>
                <a:moveTo>
                  <a:pt x="142982" y="32493"/>
                </a:moveTo>
                <a:lnTo>
                  <a:pt x="142982" y="35411"/>
                </a:lnTo>
                <a:lnTo>
                  <a:pt x="145869" y="35411"/>
                </a:lnTo>
                <a:lnTo>
                  <a:pt x="145869" y="32493"/>
                </a:lnTo>
                <a:close/>
                <a:moveTo>
                  <a:pt x="147359" y="32493"/>
                </a:moveTo>
                <a:lnTo>
                  <a:pt x="147359" y="35411"/>
                </a:lnTo>
                <a:lnTo>
                  <a:pt x="150246" y="35411"/>
                </a:lnTo>
                <a:lnTo>
                  <a:pt x="150246" y="32493"/>
                </a:lnTo>
                <a:close/>
                <a:moveTo>
                  <a:pt x="151401" y="32493"/>
                </a:moveTo>
                <a:lnTo>
                  <a:pt x="151401" y="35411"/>
                </a:lnTo>
                <a:lnTo>
                  <a:pt x="154289" y="35411"/>
                </a:lnTo>
                <a:lnTo>
                  <a:pt x="154289" y="32493"/>
                </a:lnTo>
                <a:close/>
                <a:moveTo>
                  <a:pt x="155383" y="32493"/>
                </a:moveTo>
                <a:lnTo>
                  <a:pt x="155383" y="35411"/>
                </a:lnTo>
                <a:lnTo>
                  <a:pt x="158271" y="35411"/>
                </a:lnTo>
                <a:lnTo>
                  <a:pt x="158271" y="32493"/>
                </a:lnTo>
                <a:close/>
                <a:moveTo>
                  <a:pt x="159335" y="32493"/>
                </a:moveTo>
                <a:lnTo>
                  <a:pt x="159335" y="35411"/>
                </a:lnTo>
                <a:lnTo>
                  <a:pt x="162253" y="35411"/>
                </a:lnTo>
                <a:lnTo>
                  <a:pt x="162253" y="32493"/>
                </a:lnTo>
                <a:close/>
                <a:moveTo>
                  <a:pt x="163438" y="32493"/>
                </a:moveTo>
                <a:lnTo>
                  <a:pt x="163438" y="35411"/>
                </a:lnTo>
                <a:lnTo>
                  <a:pt x="166326" y="35411"/>
                </a:lnTo>
                <a:lnTo>
                  <a:pt x="166326" y="32493"/>
                </a:lnTo>
                <a:close/>
                <a:moveTo>
                  <a:pt x="167997" y="32493"/>
                </a:moveTo>
                <a:lnTo>
                  <a:pt x="167997" y="35411"/>
                </a:lnTo>
                <a:lnTo>
                  <a:pt x="170885" y="35411"/>
                </a:lnTo>
                <a:lnTo>
                  <a:pt x="170885" y="32493"/>
                </a:lnTo>
                <a:close/>
                <a:moveTo>
                  <a:pt x="172040" y="32493"/>
                </a:moveTo>
                <a:lnTo>
                  <a:pt x="172040" y="35411"/>
                </a:lnTo>
                <a:lnTo>
                  <a:pt x="174928" y="35411"/>
                </a:lnTo>
                <a:lnTo>
                  <a:pt x="174928" y="32493"/>
                </a:lnTo>
                <a:close/>
                <a:moveTo>
                  <a:pt x="175991" y="32493"/>
                </a:moveTo>
                <a:lnTo>
                  <a:pt x="175991" y="35411"/>
                </a:lnTo>
                <a:lnTo>
                  <a:pt x="178879" y="35411"/>
                </a:lnTo>
                <a:lnTo>
                  <a:pt x="178879" y="32493"/>
                </a:lnTo>
                <a:close/>
                <a:moveTo>
                  <a:pt x="188606" y="32493"/>
                </a:moveTo>
                <a:lnTo>
                  <a:pt x="188606" y="35411"/>
                </a:lnTo>
                <a:lnTo>
                  <a:pt x="191493" y="35411"/>
                </a:lnTo>
                <a:lnTo>
                  <a:pt x="191493" y="32493"/>
                </a:lnTo>
                <a:close/>
                <a:moveTo>
                  <a:pt x="67266" y="34651"/>
                </a:moveTo>
                <a:lnTo>
                  <a:pt x="67266" y="37539"/>
                </a:lnTo>
                <a:lnTo>
                  <a:pt x="70154" y="37539"/>
                </a:lnTo>
                <a:lnTo>
                  <a:pt x="70154" y="34651"/>
                </a:lnTo>
                <a:close/>
                <a:moveTo>
                  <a:pt x="92190" y="36657"/>
                </a:moveTo>
                <a:lnTo>
                  <a:pt x="92190" y="39545"/>
                </a:lnTo>
                <a:lnTo>
                  <a:pt x="95078" y="39545"/>
                </a:lnTo>
                <a:lnTo>
                  <a:pt x="95078" y="36657"/>
                </a:lnTo>
                <a:close/>
                <a:moveTo>
                  <a:pt x="96567" y="36657"/>
                </a:moveTo>
                <a:lnTo>
                  <a:pt x="96567" y="39545"/>
                </a:lnTo>
                <a:lnTo>
                  <a:pt x="99455" y="39545"/>
                </a:lnTo>
                <a:lnTo>
                  <a:pt x="99455" y="36657"/>
                </a:lnTo>
                <a:close/>
                <a:moveTo>
                  <a:pt x="100944" y="36657"/>
                </a:moveTo>
                <a:lnTo>
                  <a:pt x="100944" y="39545"/>
                </a:lnTo>
                <a:lnTo>
                  <a:pt x="103832" y="39545"/>
                </a:lnTo>
                <a:lnTo>
                  <a:pt x="103832" y="36657"/>
                </a:lnTo>
                <a:close/>
                <a:moveTo>
                  <a:pt x="104987" y="36657"/>
                </a:moveTo>
                <a:lnTo>
                  <a:pt x="104987" y="39545"/>
                </a:lnTo>
                <a:lnTo>
                  <a:pt x="107875" y="39545"/>
                </a:lnTo>
                <a:lnTo>
                  <a:pt x="107875" y="36657"/>
                </a:lnTo>
                <a:close/>
                <a:moveTo>
                  <a:pt x="108938" y="36657"/>
                </a:moveTo>
                <a:lnTo>
                  <a:pt x="108938" y="39545"/>
                </a:lnTo>
                <a:lnTo>
                  <a:pt x="111826" y="39545"/>
                </a:lnTo>
                <a:lnTo>
                  <a:pt x="111826" y="36657"/>
                </a:lnTo>
                <a:close/>
                <a:moveTo>
                  <a:pt x="112920" y="36657"/>
                </a:moveTo>
                <a:lnTo>
                  <a:pt x="112920" y="39545"/>
                </a:lnTo>
                <a:lnTo>
                  <a:pt x="115808" y="39545"/>
                </a:lnTo>
                <a:lnTo>
                  <a:pt x="115808" y="36657"/>
                </a:lnTo>
                <a:close/>
                <a:moveTo>
                  <a:pt x="116993" y="36657"/>
                </a:moveTo>
                <a:lnTo>
                  <a:pt x="116993" y="39545"/>
                </a:lnTo>
                <a:lnTo>
                  <a:pt x="119881" y="39545"/>
                </a:lnTo>
                <a:lnTo>
                  <a:pt x="119881" y="36657"/>
                </a:lnTo>
                <a:close/>
                <a:moveTo>
                  <a:pt x="121188" y="36657"/>
                </a:moveTo>
                <a:lnTo>
                  <a:pt x="121188" y="39545"/>
                </a:lnTo>
                <a:lnTo>
                  <a:pt x="124076" y="39545"/>
                </a:lnTo>
                <a:lnTo>
                  <a:pt x="124076" y="36657"/>
                </a:lnTo>
                <a:close/>
                <a:moveTo>
                  <a:pt x="125474" y="36657"/>
                </a:moveTo>
                <a:lnTo>
                  <a:pt x="125474" y="39545"/>
                </a:lnTo>
                <a:lnTo>
                  <a:pt x="128361" y="39545"/>
                </a:lnTo>
                <a:lnTo>
                  <a:pt x="128361" y="36657"/>
                </a:lnTo>
                <a:close/>
                <a:moveTo>
                  <a:pt x="129851" y="36657"/>
                </a:moveTo>
                <a:lnTo>
                  <a:pt x="129851" y="39545"/>
                </a:lnTo>
                <a:lnTo>
                  <a:pt x="132738" y="39545"/>
                </a:lnTo>
                <a:lnTo>
                  <a:pt x="132738" y="36657"/>
                </a:lnTo>
                <a:close/>
                <a:moveTo>
                  <a:pt x="134228" y="36657"/>
                </a:moveTo>
                <a:lnTo>
                  <a:pt x="134228" y="39545"/>
                </a:lnTo>
                <a:lnTo>
                  <a:pt x="137115" y="39545"/>
                </a:lnTo>
                <a:lnTo>
                  <a:pt x="137115" y="36657"/>
                </a:lnTo>
                <a:close/>
                <a:moveTo>
                  <a:pt x="138605" y="36657"/>
                </a:moveTo>
                <a:lnTo>
                  <a:pt x="138605" y="39545"/>
                </a:lnTo>
                <a:lnTo>
                  <a:pt x="141492" y="39545"/>
                </a:lnTo>
                <a:lnTo>
                  <a:pt x="141492" y="36657"/>
                </a:lnTo>
                <a:close/>
                <a:moveTo>
                  <a:pt x="142982" y="36657"/>
                </a:moveTo>
                <a:lnTo>
                  <a:pt x="142982" y="39545"/>
                </a:lnTo>
                <a:lnTo>
                  <a:pt x="145869" y="39545"/>
                </a:lnTo>
                <a:lnTo>
                  <a:pt x="145869" y="36657"/>
                </a:lnTo>
                <a:close/>
                <a:moveTo>
                  <a:pt x="147359" y="36657"/>
                </a:moveTo>
                <a:lnTo>
                  <a:pt x="147359" y="39545"/>
                </a:lnTo>
                <a:lnTo>
                  <a:pt x="150246" y="39545"/>
                </a:lnTo>
                <a:lnTo>
                  <a:pt x="150246" y="36657"/>
                </a:lnTo>
                <a:close/>
                <a:moveTo>
                  <a:pt x="151401" y="36657"/>
                </a:moveTo>
                <a:lnTo>
                  <a:pt x="151401" y="39545"/>
                </a:lnTo>
                <a:lnTo>
                  <a:pt x="154289" y="39545"/>
                </a:lnTo>
                <a:lnTo>
                  <a:pt x="154289" y="36657"/>
                </a:lnTo>
                <a:close/>
                <a:moveTo>
                  <a:pt x="155383" y="36657"/>
                </a:moveTo>
                <a:lnTo>
                  <a:pt x="155383" y="39545"/>
                </a:lnTo>
                <a:lnTo>
                  <a:pt x="158271" y="39545"/>
                </a:lnTo>
                <a:lnTo>
                  <a:pt x="158271" y="36657"/>
                </a:lnTo>
                <a:close/>
                <a:moveTo>
                  <a:pt x="159335" y="36657"/>
                </a:moveTo>
                <a:lnTo>
                  <a:pt x="159335" y="39545"/>
                </a:lnTo>
                <a:lnTo>
                  <a:pt x="162253" y="39545"/>
                </a:lnTo>
                <a:lnTo>
                  <a:pt x="162253" y="36657"/>
                </a:lnTo>
                <a:close/>
                <a:moveTo>
                  <a:pt x="163438" y="36657"/>
                </a:moveTo>
                <a:lnTo>
                  <a:pt x="163438" y="39545"/>
                </a:lnTo>
                <a:lnTo>
                  <a:pt x="166326" y="39545"/>
                </a:lnTo>
                <a:lnTo>
                  <a:pt x="166326" y="36657"/>
                </a:lnTo>
                <a:close/>
                <a:moveTo>
                  <a:pt x="167997" y="36657"/>
                </a:moveTo>
                <a:lnTo>
                  <a:pt x="167997" y="39545"/>
                </a:lnTo>
                <a:lnTo>
                  <a:pt x="170885" y="39545"/>
                </a:lnTo>
                <a:lnTo>
                  <a:pt x="170885" y="36657"/>
                </a:lnTo>
                <a:close/>
                <a:moveTo>
                  <a:pt x="172040" y="36657"/>
                </a:moveTo>
                <a:lnTo>
                  <a:pt x="172040" y="39545"/>
                </a:lnTo>
                <a:lnTo>
                  <a:pt x="174928" y="39545"/>
                </a:lnTo>
                <a:lnTo>
                  <a:pt x="174928" y="36657"/>
                </a:lnTo>
                <a:close/>
                <a:moveTo>
                  <a:pt x="175991" y="36657"/>
                </a:moveTo>
                <a:lnTo>
                  <a:pt x="175991" y="39545"/>
                </a:lnTo>
                <a:lnTo>
                  <a:pt x="178879" y="39545"/>
                </a:lnTo>
                <a:lnTo>
                  <a:pt x="178879" y="36657"/>
                </a:lnTo>
                <a:close/>
                <a:moveTo>
                  <a:pt x="16809" y="36718"/>
                </a:moveTo>
                <a:lnTo>
                  <a:pt x="16809" y="39606"/>
                </a:lnTo>
                <a:lnTo>
                  <a:pt x="19697" y="39606"/>
                </a:lnTo>
                <a:lnTo>
                  <a:pt x="19697" y="36718"/>
                </a:lnTo>
                <a:close/>
                <a:moveTo>
                  <a:pt x="21125" y="36718"/>
                </a:moveTo>
                <a:lnTo>
                  <a:pt x="21125" y="39606"/>
                </a:lnTo>
                <a:lnTo>
                  <a:pt x="24013" y="39606"/>
                </a:lnTo>
                <a:lnTo>
                  <a:pt x="24013" y="36718"/>
                </a:lnTo>
                <a:close/>
                <a:moveTo>
                  <a:pt x="25411" y="36718"/>
                </a:moveTo>
                <a:lnTo>
                  <a:pt x="25411" y="39606"/>
                </a:lnTo>
                <a:lnTo>
                  <a:pt x="28299" y="39606"/>
                </a:lnTo>
                <a:lnTo>
                  <a:pt x="28299" y="36718"/>
                </a:lnTo>
                <a:close/>
                <a:moveTo>
                  <a:pt x="29788" y="36718"/>
                </a:moveTo>
                <a:lnTo>
                  <a:pt x="29788" y="39606"/>
                </a:lnTo>
                <a:lnTo>
                  <a:pt x="32676" y="39606"/>
                </a:lnTo>
                <a:lnTo>
                  <a:pt x="32676" y="36718"/>
                </a:lnTo>
                <a:close/>
                <a:moveTo>
                  <a:pt x="34165" y="36718"/>
                </a:moveTo>
                <a:lnTo>
                  <a:pt x="34165" y="39606"/>
                </a:lnTo>
                <a:lnTo>
                  <a:pt x="37053" y="39606"/>
                </a:lnTo>
                <a:lnTo>
                  <a:pt x="37053" y="36718"/>
                </a:lnTo>
                <a:close/>
                <a:moveTo>
                  <a:pt x="38542" y="36718"/>
                </a:moveTo>
                <a:lnTo>
                  <a:pt x="38542" y="39606"/>
                </a:lnTo>
                <a:lnTo>
                  <a:pt x="41430" y="39606"/>
                </a:lnTo>
                <a:lnTo>
                  <a:pt x="41430" y="36718"/>
                </a:lnTo>
                <a:close/>
                <a:moveTo>
                  <a:pt x="42919" y="36718"/>
                </a:moveTo>
                <a:lnTo>
                  <a:pt x="42919" y="39606"/>
                </a:lnTo>
                <a:lnTo>
                  <a:pt x="45807" y="39606"/>
                </a:lnTo>
                <a:lnTo>
                  <a:pt x="45807" y="36718"/>
                </a:lnTo>
                <a:close/>
                <a:moveTo>
                  <a:pt x="51339" y="36718"/>
                </a:moveTo>
                <a:lnTo>
                  <a:pt x="51339" y="39606"/>
                </a:lnTo>
                <a:lnTo>
                  <a:pt x="54226" y="39606"/>
                </a:lnTo>
                <a:lnTo>
                  <a:pt x="54226" y="36718"/>
                </a:lnTo>
                <a:close/>
                <a:moveTo>
                  <a:pt x="55320" y="36718"/>
                </a:moveTo>
                <a:lnTo>
                  <a:pt x="55320" y="39606"/>
                </a:lnTo>
                <a:lnTo>
                  <a:pt x="58208" y="39606"/>
                </a:lnTo>
                <a:lnTo>
                  <a:pt x="58208" y="36718"/>
                </a:lnTo>
                <a:close/>
                <a:moveTo>
                  <a:pt x="59272" y="36718"/>
                </a:moveTo>
                <a:lnTo>
                  <a:pt x="59272" y="39606"/>
                </a:lnTo>
                <a:lnTo>
                  <a:pt x="62159" y="39606"/>
                </a:lnTo>
                <a:lnTo>
                  <a:pt x="62159" y="36718"/>
                </a:lnTo>
                <a:close/>
                <a:moveTo>
                  <a:pt x="21125" y="40943"/>
                </a:moveTo>
                <a:lnTo>
                  <a:pt x="21125" y="43831"/>
                </a:lnTo>
                <a:lnTo>
                  <a:pt x="24013" y="43831"/>
                </a:lnTo>
                <a:lnTo>
                  <a:pt x="24013" y="40943"/>
                </a:lnTo>
                <a:close/>
                <a:moveTo>
                  <a:pt x="25411" y="40943"/>
                </a:moveTo>
                <a:lnTo>
                  <a:pt x="25411" y="43831"/>
                </a:lnTo>
                <a:lnTo>
                  <a:pt x="28299" y="43831"/>
                </a:lnTo>
                <a:lnTo>
                  <a:pt x="28299" y="40943"/>
                </a:lnTo>
                <a:close/>
                <a:moveTo>
                  <a:pt x="29788" y="40943"/>
                </a:moveTo>
                <a:lnTo>
                  <a:pt x="29788" y="43831"/>
                </a:lnTo>
                <a:lnTo>
                  <a:pt x="32676" y="43831"/>
                </a:lnTo>
                <a:lnTo>
                  <a:pt x="32676" y="40943"/>
                </a:lnTo>
                <a:close/>
                <a:moveTo>
                  <a:pt x="34165" y="40943"/>
                </a:moveTo>
                <a:lnTo>
                  <a:pt x="34165" y="43831"/>
                </a:lnTo>
                <a:lnTo>
                  <a:pt x="37053" y="43831"/>
                </a:lnTo>
                <a:lnTo>
                  <a:pt x="37053" y="40943"/>
                </a:lnTo>
                <a:close/>
                <a:moveTo>
                  <a:pt x="38542" y="40943"/>
                </a:moveTo>
                <a:lnTo>
                  <a:pt x="38542" y="43831"/>
                </a:lnTo>
                <a:lnTo>
                  <a:pt x="41430" y="43831"/>
                </a:lnTo>
                <a:lnTo>
                  <a:pt x="41430" y="40943"/>
                </a:lnTo>
                <a:close/>
                <a:moveTo>
                  <a:pt x="42919" y="40943"/>
                </a:moveTo>
                <a:lnTo>
                  <a:pt x="42919" y="43831"/>
                </a:lnTo>
                <a:lnTo>
                  <a:pt x="45807" y="43831"/>
                </a:lnTo>
                <a:lnTo>
                  <a:pt x="45807" y="40943"/>
                </a:lnTo>
                <a:close/>
                <a:moveTo>
                  <a:pt x="47296" y="40943"/>
                </a:moveTo>
                <a:lnTo>
                  <a:pt x="47296" y="43831"/>
                </a:lnTo>
                <a:lnTo>
                  <a:pt x="50184" y="43831"/>
                </a:lnTo>
                <a:lnTo>
                  <a:pt x="50184" y="40943"/>
                </a:lnTo>
                <a:close/>
                <a:moveTo>
                  <a:pt x="51339" y="40943"/>
                </a:moveTo>
                <a:lnTo>
                  <a:pt x="51339" y="43831"/>
                </a:lnTo>
                <a:lnTo>
                  <a:pt x="54226" y="43831"/>
                </a:lnTo>
                <a:lnTo>
                  <a:pt x="54226" y="40943"/>
                </a:lnTo>
                <a:close/>
                <a:moveTo>
                  <a:pt x="55320" y="40943"/>
                </a:moveTo>
                <a:lnTo>
                  <a:pt x="55320" y="43831"/>
                </a:lnTo>
                <a:lnTo>
                  <a:pt x="58208" y="43831"/>
                </a:lnTo>
                <a:lnTo>
                  <a:pt x="58208" y="40943"/>
                </a:lnTo>
                <a:close/>
                <a:moveTo>
                  <a:pt x="59272" y="40943"/>
                </a:moveTo>
                <a:lnTo>
                  <a:pt x="59272" y="43831"/>
                </a:lnTo>
                <a:lnTo>
                  <a:pt x="62159" y="43831"/>
                </a:lnTo>
                <a:lnTo>
                  <a:pt x="62159" y="40943"/>
                </a:lnTo>
                <a:close/>
                <a:moveTo>
                  <a:pt x="63345" y="40943"/>
                </a:moveTo>
                <a:lnTo>
                  <a:pt x="63345" y="43831"/>
                </a:lnTo>
                <a:lnTo>
                  <a:pt x="66263" y="43831"/>
                </a:lnTo>
                <a:lnTo>
                  <a:pt x="66263" y="40943"/>
                </a:lnTo>
                <a:close/>
                <a:moveTo>
                  <a:pt x="87722" y="40943"/>
                </a:moveTo>
                <a:lnTo>
                  <a:pt x="87722" y="43831"/>
                </a:lnTo>
                <a:lnTo>
                  <a:pt x="90610" y="43831"/>
                </a:lnTo>
                <a:lnTo>
                  <a:pt x="90610" y="40943"/>
                </a:lnTo>
                <a:close/>
                <a:moveTo>
                  <a:pt x="92099" y="40943"/>
                </a:moveTo>
                <a:lnTo>
                  <a:pt x="92099" y="43831"/>
                </a:lnTo>
                <a:lnTo>
                  <a:pt x="94987" y="43831"/>
                </a:lnTo>
                <a:lnTo>
                  <a:pt x="94987" y="40943"/>
                </a:lnTo>
                <a:close/>
                <a:moveTo>
                  <a:pt x="96476" y="40943"/>
                </a:moveTo>
                <a:lnTo>
                  <a:pt x="96476" y="43831"/>
                </a:lnTo>
                <a:lnTo>
                  <a:pt x="99364" y="43831"/>
                </a:lnTo>
                <a:lnTo>
                  <a:pt x="99364" y="40943"/>
                </a:lnTo>
                <a:close/>
                <a:moveTo>
                  <a:pt x="100853" y="40943"/>
                </a:moveTo>
                <a:lnTo>
                  <a:pt x="100853" y="43831"/>
                </a:lnTo>
                <a:lnTo>
                  <a:pt x="103741" y="43831"/>
                </a:lnTo>
                <a:lnTo>
                  <a:pt x="103741" y="40943"/>
                </a:lnTo>
                <a:close/>
                <a:moveTo>
                  <a:pt x="104896" y="40943"/>
                </a:moveTo>
                <a:lnTo>
                  <a:pt x="104896" y="43831"/>
                </a:lnTo>
                <a:lnTo>
                  <a:pt x="107783" y="43831"/>
                </a:lnTo>
                <a:lnTo>
                  <a:pt x="107783" y="40943"/>
                </a:lnTo>
                <a:close/>
                <a:moveTo>
                  <a:pt x="108878" y="40943"/>
                </a:moveTo>
                <a:lnTo>
                  <a:pt x="108878" y="43831"/>
                </a:lnTo>
                <a:lnTo>
                  <a:pt x="111765" y="43831"/>
                </a:lnTo>
                <a:lnTo>
                  <a:pt x="111765" y="40943"/>
                </a:lnTo>
                <a:close/>
                <a:moveTo>
                  <a:pt x="112829" y="40943"/>
                </a:moveTo>
                <a:lnTo>
                  <a:pt x="112829" y="43831"/>
                </a:lnTo>
                <a:lnTo>
                  <a:pt x="115717" y="43831"/>
                </a:lnTo>
                <a:lnTo>
                  <a:pt x="115717" y="40943"/>
                </a:lnTo>
                <a:close/>
                <a:moveTo>
                  <a:pt x="116902" y="40943"/>
                </a:moveTo>
                <a:lnTo>
                  <a:pt x="116902" y="43831"/>
                </a:lnTo>
                <a:lnTo>
                  <a:pt x="119820" y="43831"/>
                </a:lnTo>
                <a:lnTo>
                  <a:pt x="119820" y="40943"/>
                </a:lnTo>
                <a:close/>
                <a:moveTo>
                  <a:pt x="121097" y="40943"/>
                </a:moveTo>
                <a:lnTo>
                  <a:pt x="121097" y="43831"/>
                </a:lnTo>
                <a:lnTo>
                  <a:pt x="124015" y="43831"/>
                </a:lnTo>
                <a:lnTo>
                  <a:pt x="124015" y="40943"/>
                </a:lnTo>
                <a:close/>
                <a:moveTo>
                  <a:pt x="125413" y="40943"/>
                </a:moveTo>
                <a:lnTo>
                  <a:pt x="125413" y="43831"/>
                </a:lnTo>
                <a:lnTo>
                  <a:pt x="128301" y="43831"/>
                </a:lnTo>
                <a:lnTo>
                  <a:pt x="128301" y="40943"/>
                </a:lnTo>
                <a:close/>
                <a:moveTo>
                  <a:pt x="129790" y="40943"/>
                </a:moveTo>
                <a:lnTo>
                  <a:pt x="129790" y="43831"/>
                </a:lnTo>
                <a:lnTo>
                  <a:pt x="132678" y="43831"/>
                </a:lnTo>
                <a:lnTo>
                  <a:pt x="132678" y="40943"/>
                </a:lnTo>
                <a:close/>
                <a:moveTo>
                  <a:pt x="134167" y="40943"/>
                </a:moveTo>
                <a:lnTo>
                  <a:pt x="134167" y="43831"/>
                </a:lnTo>
                <a:lnTo>
                  <a:pt x="137054" y="43831"/>
                </a:lnTo>
                <a:lnTo>
                  <a:pt x="137054" y="40943"/>
                </a:lnTo>
                <a:close/>
                <a:moveTo>
                  <a:pt x="138544" y="40943"/>
                </a:moveTo>
                <a:lnTo>
                  <a:pt x="138544" y="43831"/>
                </a:lnTo>
                <a:lnTo>
                  <a:pt x="141431" y="43831"/>
                </a:lnTo>
                <a:lnTo>
                  <a:pt x="141431" y="40943"/>
                </a:lnTo>
                <a:close/>
                <a:moveTo>
                  <a:pt x="142921" y="40943"/>
                </a:moveTo>
                <a:lnTo>
                  <a:pt x="142921" y="43831"/>
                </a:lnTo>
                <a:lnTo>
                  <a:pt x="145808" y="43831"/>
                </a:lnTo>
                <a:lnTo>
                  <a:pt x="145808" y="40943"/>
                </a:lnTo>
                <a:close/>
                <a:moveTo>
                  <a:pt x="147298" y="40943"/>
                </a:moveTo>
                <a:lnTo>
                  <a:pt x="147298" y="43831"/>
                </a:lnTo>
                <a:lnTo>
                  <a:pt x="150185" y="43831"/>
                </a:lnTo>
                <a:lnTo>
                  <a:pt x="150185" y="40943"/>
                </a:lnTo>
                <a:close/>
                <a:moveTo>
                  <a:pt x="151340" y="40943"/>
                </a:moveTo>
                <a:lnTo>
                  <a:pt x="151340" y="43831"/>
                </a:lnTo>
                <a:lnTo>
                  <a:pt x="154228" y="43831"/>
                </a:lnTo>
                <a:lnTo>
                  <a:pt x="154228" y="40943"/>
                </a:lnTo>
                <a:close/>
                <a:moveTo>
                  <a:pt x="155292" y="40943"/>
                </a:moveTo>
                <a:lnTo>
                  <a:pt x="155292" y="43831"/>
                </a:lnTo>
                <a:lnTo>
                  <a:pt x="158210" y="43831"/>
                </a:lnTo>
                <a:lnTo>
                  <a:pt x="158210" y="40943"/>
                </a:lnTo>
                <a:close/>
                <a:moveTo>
                  <a:pt x="159274" y="40943"/>
                </a:moveTo>
                <a:lnTo>
                  <a:pt x="159274" y="43831"/>
                </a:lnTo>
                <a:lnTo>
                  <a:pt x="162161" y="43831"/>
                </a:lnTo>
                <a:lnTo>
                  <a:pt x="162161" y="40943"/>
                </a:lnTo>
                <a:close/>
                <a:moveTo>
                  <a:pt x="163347" y="40943"/>
                </a:moveTo>
                <a:lnTo>
                  <a:pt x="163347" y="43831"/>
                </a:lnTo>
                <a:lnTo>
                  <a:pt x="166234" y="43831"/>
                </a:lnTo>
                <a:lnTo>
                  <a:pt x="166234" y="40943"/>
                </a:lnTo>
                <a:close/>
                <a:moveTo>
                  <a:pt x="167906" y="40943"/>
                </a:moveTo>
                <a:lnTo>
                  <a:pt x="167906" y="43831"/>
                </a:lnTo>
                <a:lnTo>
                  <a:pt x="170794" y="43831"/>
                </a:lnTo>
                <a:lnTo>
                  <a:pt x="170794" y="40943"/>
                </a:lnTo>
                <a:close/>
                <a:moveTo>
                  <a:pt x="171949" y="40943"/>
                </a:moveTo>
                <a:lnTo>
                  <a:pt x="171949" y="43831"/>
                </a:lnTo>
                <a:lnTo>
                  <a:pt x="174836" y="43831"/>
                </a:lnTo>
                <a:lnTo>
                  <a:pt x="174836" y="40943"/>
                </a:lnTo>
                <a:close/>
                <a:moveTo>
                  <a:pt x="175931" y="40943"/>
                </a:moveTo>
                <a:lnTo>
                  <a:pt x="175931" y="43831"/>
                </a:lnTo>
                <a:lnTo>
                  <a:pt x="178818" y="43831"/>
                </a:lnTo>
                <a:lnTo>
                  <a:pt x="178818" y="40943"/>
                </a:lnTo>
                <a:close/>
                <a:moveTo>
                  <a:pt x="87813" y="45046"/>
                </a:moveTo>
                <a:lnTo>
                  <a:pt x="87813" y="47934"/>
                </a:lnTo>
                <a:lnTo>
                  <a:pt x="90701" y="47934"/>
                </a:lnTo>
                <a:lnTo>
                  <a:pt x="90701" y="45046"/>
                </a:lnTo>
                <a:close/>
                <a:moveTo>
                  <a:pt x="92190" y="45046"/>
                </a:moveTo>
                <a:lnTo>
                  <a:pt x="92190" y="47934"/>
                </a:lnTo>
                <a:lnTo>
                  <a:pt x="95078" y="47934"/>
                </a:lnTo>
                <a:lnTo>
                  <a:pt x="95078" y="45046"/>
                </a:lnTo>
                <a:close/>
                <a:moveTo>
                  <a:pt x="96567" y="45046"/>
                </a:moveTo>
                <a:lnTo>
                  <a:pt x="96567" y="47934"/>
                </a:lnTo>
                <a:lnTo>
                  <a:pt x="99455" y="47934"/>
                </a:lnTo>
                <a:lnTo>
                  <a:pt x="99455" y="45046"/>
                </a:lnTo>
                <a:close/>
                <a:moveTo>
                  <a:pt x="100944" y="45046"/>
                </a:moveTo>
                <a:lnTo>
                  <a:pt x="100944" y="47934"/>
                </a:lnTo>
                <a:lnTo>
                  <a:pt x="103832" y="47934"/>
                </a:lnTo>
                <a:lnTo>
                  <a:pt x="103832" y="45046"/>
                </a:lnTo>
                <a:close/>
                <a:moveTo>
                  <a:pt x="104987" y="45046"/>
                </a:moveTo>
                <a:lnTo>
                  <a:pt x="104987" y="47934"/>
                </a:lnTo>
                <a:lnTo>
                  <a:pt x="107875" y="47934"/>
                </a:lnTo>
                <a:lnTo>
                  <a:pt x="107875" y="45046"/>
                </a:lnTo>
                <a:close/>
                <a:moveTo>
                  <a:pt x="108938" y="45046"/>
                </a:moveTo>
                <a:lnTo>
                  <a:pt x="108938" y="47934"/>
                </a:lnTo>
                <a:lnTo>
                  <a:pt x="111826" y="47934"/>
                </a:lnTo>
                <a:lnTo>
                  <a:pt x="111826" y="45046"/>
                </a:lnTo>
                <a:close/>
                <a:moveTo>
                  <a:pt x="112920" y="45046"/>
                </a:moveTo>
                <a:lnTo>
                  <a:pt x="112920" y="47934"/>
                </a:lnTo>
                <a:lnTo>
                  <a:pt x="115808" y="47934"/>
                </a:lnTo>
                <a:lnTo>
                  <a:pt x="115808" y="45046"/>
                </a:lnTo>
                <a:close/>
                <a:moveTo>
                  <a:pt x="116993" y="45046"/>
                </a:moveTo>
                <a:lnTo>
                  <a:pt x="116993" y="47934"/>
                </a:lnTo>
                <a:lnTo>
                  <a:pt x="119881" y="47934"/>
                </a:lnTo>
                <a:lnTo>
                  <a:pt x="119881" y="45046"/>
                </a:lnTo>
                <a:close/>
                <a:moveTo>
                  <a:pt x="121188" y="45046"/>
                </a:moveTo>
                <a:lnTo>
                  <a:pt x="121188" y="47934"/>
                </a:lnTo>
                <a:lnTo>
                  <a:pt x="124076" y="47934"/>
                </a:lnTo>
                <a:lnTo>
                  <a:pt x="124076" y="45046"/>
                </a:lnTo>
                <a:close/>
                <a:moveTo>
                  <a:pt x="125474" y="45046"/>
                </a:moveTo>
                <a:lnTo>
                  <a:pt x="125474" y="47934"/>
                </a:lnTo>
                <a:lnTo>
                  <a:pt x="128361" y="47934"/>
                </a:lnTo>
                <a:lnTo>
                  <a:pt x="128361" y="45046"/>
                </a:lnTo>
                <a:close/>
                <a:moveTo>
                  <a:pt x="129851" y="45046"/>
                </a:moveTo>
                <a:lnTo>
                  <a:pt x="129851" y="47934"/>
                </a:lnTo>
                <a:lnTo>
                  <a:pt x="132738" y="47934"/>
                </a:lnTo>
                <a:lnTo>
                  <a:pt x="132738" y="45046"/>
                </a:lnTo>
                <a:close/>
                <a:moveTo>
                  <a:pt x="134228" y="45046"/>
                </a:moveTo>
                <a:lnTo>
                  <a:pt x="134228" y="47934"/>
                </a:lnTo>
                <a:lnTo>
                  <a:pt x="137115" y="47934"/>
                </a:lnTo>
                <a:lnTo>
                  <a:pt x="137115" y="45046"/>
                </a:lnTo>
                <a:close/>
                <a:moveTo>
                  <a:pt x="138605" y="45046"/>
                </a:moveTo>
                <a:lnTo>
                  <a:pt x="138605" y="47934"/>
                </a:lnTo>
                <a:lnTo>
                  <a:pt x="141492" y="47934"/>
                </a:lnTo>
                <a:lnTo>
                  <a:pt x="141492" y="45046"/>
                </a:lnTo>
                <a:close/>
                <a:moveTo>
                  <a:pt x="142982" y="45046"/>
                </a:moveTo>
                <a:lnTo>
                  <a:pt x="142982" y="47934"/>
                </a:lnTo>
                <a:lnTo>
                  <a:pt x="145869" y="47934"/>
                </a:lnTo>
                <a:lnTo>
                  <a:pt x="145869" y="45046"/>
                </a:lnTo>
                <a:close/>
                <a:moveTo>
                  <a:pt x="147359" y="45046"/>
                </a:moveTo>
                <a:lnTo>
                  <a:pt x="147359" y="47934"/>
                </a:lnTo>
                <a:lnTo>
                  <a:pt x="150246" y="47934"/>
                </a:lnTo>
                <a:lnTo>
                  <a:pt x="150246" y="45046"/>
                </a:lnTo>
                <a:close/>
                <a:moveTo>
                  <a:pt x="151401" y="45046"/>
                </a:moveTo>
                <a:lnTo>
                  <a:pt x="151401" y="47934"/>
                </a:lnTo>
                <a:lnTo>
                  <a:pt x="154289" y="47934"/>
                </a:lnTo>
                <a:lnTo>
                  <a:pt x="154289" y="45046"/>
                </a:lnTo>
                <a:close/>
                <a:moveTo>
                  <a:pt x="155383" y="45046"/>
                </a:moveTo>
                <a:lnTo>
                  <a:pt x="155383" y="47934"/>
                </a:lnTo>
                <a:lnTo>
                  <a:pt x="158271" y="47934"/>
                </a:lnTo>
                <a:lnTo>
                  <a:pt x="158271" y="45046"/>
                </a:lnTo>
                <a:close/>
                <a:moveTo>
                  <a:pt x="159335" y="45046"/>
                </a:moveTo>
                <a:lnTo>
                  <a:pt x="159335" y="47934"/>
                </a:lnTo>
                <a:lnTo>
                  <a:pt x="162253" y="47934"/>
                </a:lnTo>
                <a:lnTo>
                  <a:pt x="162253" y="45046"/>
                </a:lnTo>
                <a:close/>
                <a:moveTo>
                  <a:pt x="163438" y="45046"/>
                </a:moveTo>
                <a:lnTo>
                  <a:pt x="163438" y="47934"/>
                </a:lnTo>
                <a:lnTo>
                  <a:pt x="166326" y="47934"/>
                </a:lnTo>
                <a:lnTo>
                  <a:pt x="166326" y="45046"/>
                </a:lnTo>
                <a:close/>
                <a:moveTo>
                  <a:pt x="167997" y="45046"/>
                </a:moveTo>
                <a:lnTo>
                  <a:pt x="167997" y="47934"/>
                </a:lnTo>
                <a:lnTo>
                  <a:pt x="170885" y="47934"/>
                </a:lnTo>
                <a:lnTo>
                  <a:pt x="170885" y="45046"/>
                </a:lnTo>
                <a:close/>
                <a:moveTo>
                  <a:pt x="172040" y="45046"/>
                </a:moveTo>
                <a:lnTo>
                  <a:pt x="172040" y="47934"/>
                </a:lnTo>
                <a:lnTo>
                  <a:pt x="174928" y="47934"/>
                </a:lnTo>
                <a:lnTo>
                  <a:pt x="174928" y="45046"/>
                </a:lnTo>
                <a:close/>
                <a:moveTo>
                  <a:pt x="16809" y="45168"/>
                </a:moveTo>
                <a:lnTo>
                  <a:pt x="16809" y="48056"/>
                </a:lnTo>
                <a:lnTo>
                  <a:pt x="19697" y="48056"/>
                </a:lnTo>
                <a:lnTo>
                  <a:pt x="19697" y="45168"/>
                </a:lnTo>
                <a:close/>
                <a:moveTo>
                  <a:pt x="21125" y="45168"/>
                </a:moveTo>
                <a:lnTo>
                  <a:pt x="21125" y="48056"/>
                </a:lnTo>
                <a:lnTo>
                  <a:pt x="24013" y="48056"/>
                </a:lnTo>
                <a:lnTo>
                  <a:pt x="24013" y="45168"/>
                </a:lnTo>
                <a:close/>
                <a:moveTo>
                  <a:pt x="25411" y="45168"/>
                </a:moveTo>
                <a:lnTo>
                  <a:pt x="25411" y="48056"/>
                </a:lnTo>
                <a:lnTo>
                  <a:pt x="28299" y="48056"/>
                </a:lnTo>
                <a:lnTo>
                  <a:pt x="28299" y="45168"/>
                </a:lnTo>
                <a:close/>
                <a:moveTo>
                  <a:pt x="29788" y="45168"/>
                </a:moveTo>
                <a:lnTo>
                  <a:pt x="29788" y="48056"/>
                </a:lnTo>
                <a:lnTo>
                  <a:pt x="32676" y="48056"/>
                </a:lnTo>
                <a:lnTo>
                  <a:pt x="32676" y="45168"/>
                </a:lnTo>
                <a:close/>
                <a:moveTo>
                  <a:pt x="34165" y="45168"/>
                </a:moveTo>
                <a:lnTo>
                  <a:pt x="34165" y="48056"/>
                </a:lnTo>
                <a:lnTo>
                  <a:pt x="37053" y="48056"/>
                </a:lnTo>
                <a:lnTo>
                  <a:pt x="37053" y="45168"/>
                </a:lnTo>
                <a:close/>
                <a:moveTo>
                  <a:pt x="38542" y="45168"/>
                </a:moveTo>
                <a:lnTo>
                  <a:pt x="38542" y="48056"/>
                </a:lnTo>
                <a:lnTo>
                  <a:pt x="41430" y="48056"/>
                </a:lnTo>
                <a:lnTo>
                  <a:pt x="41430" y="45168"/>
                </a:lnTo>
                <a:close/>
                <a:moveTo>
                  <a:pt x="42919" y="45168"/>
                </a:moveTo>
                <a:lnTo>
                  <a:pt x="42919" y="48056"/>
                </a:lnTo>
                <a:lnTo>
                  <a:pt x="45807" y="48056"/>
                </a:lnTo>
                <a:lnTo>
                  <a:pt x="45807" y="45168"/>
                </a:lnTo>
                <a:close/>
                <a:moveTo>
                  <a:pt x="47296" y="45168"/>
                </a:moveTo>
                <a:lnTo>
                  <a:pt x="47296" y="48056"/>
                </a:lnTo>
                <a:lnTo>
                  <a:pt x="50184" y="48056"/>
                </a:lnTo>
                <a:lnTo>
                  <a:pt x="50184" y="45168"/>
                </a:lnTo>
                <a:close/>
                <a:moveTo>
                  <a:pt x="54865" y="45168"/>
                </a:moveTo>
                <a:lnTo>
                  <a:pt x="54865" y="48056"/>
                </a:lnTo>
                <a:lnTo>
                  <a:pt x="57752" y="48056"/>
                </a:lnTo>
                <a:lnTo>
                  <a:pt x="57752" y="45168"/>
                </a:lnTo>
                <a:close/>
                <a:moveTo>
                  <a:pt x="83436" y="49180"/>
                </a:moveTo>
                <a:lnTo>
                  <a:pt x="83436" y="52098"/>
                </a:lnTo>
                <a:lnTo>
                  <a:pt x="86324" y="52098"/>
                </a:lnTo>
                <a:lnTo>
                  <a:pt x="86324" y="49180"/>
                </a:lnTo>
                <a:close/>
                <a:moveTo>
                  <a:pt x="87813" y="49180"/>
                </a:moveTo>
                <a:lnTo>
                  <a:pt x="87813" y="52098"/>
                </a:lnTo>
                <a:lnTo>
                  <a:pt x="90701" y="52098"/>
                </a:lnTo>
                <a:lnTo>
                  <a:pt x="90701" y="49180"/>
                </a:lnTo>
                <a:close/>
                <a:moveTo>
                  <a:pt x="92190" y="49180"/>
                </a:moveTo>
                <a:lnTo>
                  <a:pt x="92190" y="52098"/>
                </a:lnTo>
                <a:lnTo>
                  <a:pt x="95078" y="52098"/>
                </a:lnTo>
                <a:lnTo>
                  <a:pt x="95078" y="49180"/>
                </a:lnTo>
                <a:close/>
                <a:moveTo>
                  <a:pt x="96567" y="49180"/>
                </a:moveTo>
                <a:lnTo>
                  <a:pt x="96567" y="52098"/>
                </a:lnTo>
                <a:lnTo>
                  <a:pt x="99455" y="52098"/>
                </a:lnTo>
                <a:lnTo>
                  <a:pt x="99455" y="49180"/>
                </a:lnTo>
                <a:close/>
                <a:moveTo>
                  <a:pt x="100944" y="49180"/>
                </a:moveTo>
                <a:lnTo>
                  <a:pt x="100944" y="52098"/>
                </a:lnTo>
                <a:lnTo>
                  <a:pt x="103832" y="52098"/>
                </a:lnTo>
                <a:lnTo>
                  <a:pt x="103832" y="49180"/>
                </a:lnTo>
                <a:close/>
                <a:moveTo>
                  <a:pt x="104987" y="49180"/>
                </a:moveTo>
                <a:lnTo>
                  <a:pt x="104987" y="52098"/>
                </a:lnTo>
                <a:lnTo>
                  <a:pt x="107875" y="52098"/>
                </a:lnTo>
                <a:lnTo>
                  <a:pt x="107875" y="49180"/>
                </a:lnTo>
                <a:close/>
                <a:moveTo>
                  <a:pt x="116993" y="49180"/>
                </a:moveTo>
                <a:lnTo>
                  <a:pt x="116993" y="52098"/>
                </a:lnTo>
                <a:lnTo>
                  <a:pt x="119881" y="52098"/>
                </a:lnTo>
                <a:lnTo>
                  <a:pt x="119881" y="49180"/>
                </a:lnTo>
                <a:close/>
                <a:moveTo>
                  <a:pt x="121188" y="49180"/>
                </a:moveTo>
                <a:lnTo>
                  <a:pt x="121188" y="52098"/>
                </a:lnTo>
                <a:lnTo>
                  <a:pt x="124076" y="52098"/>
                </a:lnTo>
                <a:lnTo>
                  <a:pt x="124076" y="49180"/>
                </a:lnTo>
                <a:close/>
                <a:moveTo>
                  <a:pt x="125474" y="49180"/>
                </a:moveTo>
                <a:lnTo>
                  <a:pt x="125474" y="52098"/>
                </a:lnTo>
                <a:lnTo>
                  <a:pt x="128361" y="52098"/>
                </a:lnTo>
                <a:lnTo>
                  <a:pt x="128361" y="49180"/>
                </a:lnTo>
                <a:close/>
                <a:moveTo>
                  <a:pt x="129851" y="49180"/>
                </a:moveTo>
                <a:lnTo>
                  <a:pt x="129851" y="52098"/>
                </a:lnTo>
                <a:lnTo>
                  <a:pt x="132738" y="52098"/>
                </a:lnTo>
                <a:lnTo>
                  <a:pt x="132738" y="49180"/>
                </a:lnTo>
                <a:close/>
                <a:moveTo>
                  <a:pt x="134228" y="49180"/>
                </a:moveTo>
                <a:lnTo>
                  <a:pt x="134228" y="52098"/>
                </a:lnTo>
                <a:lnTo>
                  <a:pt x="137115" y="52098"/>
                </a:lnTo>
                <a:lnTo>
                  <a:pt x="137115" y="49180"/>
                </a:lnTo>
                <a:close/>
                <a:moveTo>
                  <a:pt x="138605" y="49180"/>
                </a:moveTo>
                <a:lnTo>
                  <a:pt x="138605" y="52098"/>
                </a:lnTo>
                <a:lnTo>
                  <a:pt x="141492" y="52098"/>
                </a:lnTo>
                <a:lnTo>
                  <a:pt x="141492" y="49180"/>
                </a:lnTo>
                <a:close/>
                <a:moveTo>
                  <a:pt x="142982" y="49180"/>
                </a:moveTo>
                <a:lnTo>
                  <a:pt x="142982" y="52098"/>
                </a:lnTo>
                <a:lnTo>
                  <a:pt x="145869" y="52098"/>
                </a:lnTo>
                <a:lnTo>
                  <a:pt x="145869" y="49180"/>
                </a:lnTo>
                <a:close/>
                <a:moveTo>
                  <a:pt x="147359" y="49180"/>
                </a:moveTo>
                <a:lnTo>
                  <a:pt x="147359" y="52098"/>
                </a:lnTo>
                <a:lnTo>
                  <a:pt x="150246" y="52098"/>
                </a:lnTo>
                <a:lnTo>
                  <a:pt x="150246" y="49180"/>
                </a:lnTo>
                <a:close/>
                <a:moveTo>
                  <a:pt x="151401" y="49180"/>
                </a:moveTo>
                <a:lnTo>
                  <a:pt x="151401" y="52098"/>
                </a:lnTo>
                <a:lnTo>
                  <a:pt x="154289" y="52098"/>
                </a:lnTo>
                <a:lnTo>
                  <a:pt x="154289" y="49180"/>
                </a:lnTo>
                <a:close/>
                <a:moveTo>
                  <a:pt x="155383" y="49180"/>
                </a:moveTo>
                <a:lnTo>
                  <a:pt x="155383" y="52098"/>
                </a:lnTo>
                <a:lnTo>
                  <a:pt x="158271" y="52098"/>
                </a:lnTo>
                <a:lnTo>
                  <a:pt x="158271" y="49180"/>
                </a:lnTo>
                <a:close/>
                <a:moveTo>
                  <a:pt x="159335" y="49180"/>
                </a:moveTo>
                <a:lnTo>
                  <a:pt x="159335" y="52098"/>
                </a:lnTo>
                <a:lnTo>
                  <a:pt x="162253" y="52098"/>
                </a:lnTo>
                <a:lnTo>
                  <a:pt x="162253" y="49180"/>
                </a:lnTo>
                <a:close/>
                <a:moveTo>
                  <a:pt x="163438" y="49180"/>
                </a:moveTo>
                <a:lnTo>
                  <a:pt x="163438" y="52098"/>
                </a:lnTo>
                <a:lnTo>
                  <a:pt x="166326" y="52098"/>
                </a:lnTo>
                <a:lnTo>
                  <a:pt x="166326" y="49180"/>
                </a:lnTo>
                <a:close/>
                <a:moveTo>
                  <a:pt x="167997" y="49180"/>
                </a:moveTo>
                <a:lnTo>
                  <a:pt x="167997" y="52098"/>
                </a:lnTo>
                <a:lnTo>
                  <a:pt x="170885" y="52098"/>
                </a:lnTo>
                <a:lnTo>
                  <a:pt x="170885" y="49180"/>
                </a:lnTo>
                <a:close/>
                <a:moveTo>
                  <a:pt x="172040" y="49180"/>
                </a:moveTo>
                <a:lnTo>
                  <a:pt x="172040" y="52098"/>
                </a:lnTo>
                <a:lnTo>
                  <a:pt x="174928" y="52098"/>
                </a:lnTo>
                <a:lnTo>
                  <a:pt x="174928" y="49180"/>
                </a:lnTo>
                <a:close/>
                <a:moveTo>
                  <a:pt x="16809" y="49393"/>
                </a:moveTo>
                <a:lnTo>
                  <a:pt x="16809" y="52281"/>
                </a:lnTo>
                <a:lnTo>
                  <a:pt x="19697" y="52281"/>
                </a:lnTo>
                <a:lnTo>
                  <a:pt x="19697" y="49393"/>
                </a:lnTo>
                <a:close/>
                <a:moveTo>
                  <a:pt x="21125" y="49393"/>
                </a:moveTo>
                <a:lnTo>
                  <a:pt x="21125" y="52281"/>
                </a:lnTo>
                <a:lnTo>
                  <a:pt x="24013" y="52281"/>
                </a:lnTo>
                <a:lnTo>
                  <a:pt x="24013" y="49393"/>
                </a:lnTo>
                <a:close/>
                <a:moveTo>
                  <a:pt x="25411" y="49393"/>
                </a:moveTo>
                <a:lnTo>
                  <a:pt x="25411" y="52281"/>
                </a:lnTo>
                <a:lnTo>
                  <a:pt x="28299" y="52281"/>
                </a:lnTo>
                <a:lnTo>
                  <a:pt x="28299" y="49393"/>
                </a:lnTo>
                <a:close/>
                <a:moveTo>
                  <a:pt x="29788" y="49393"/>
                </a:moveTo>
                <a:lnTo>
                  <a:pt x="29788" y="52281"/>
                </a:lnTo>
                <a:lnTo>
                  <a:pt x="32676" y="52281"/>
                </a:lnTo>
                <a:lnTo>
                  <a:pt x="32676" y="49393"/>
                </a:lnTo>
                <a:close/>
                <a:moveTo>
                  <a:pt x="34165" y="49393"/>
                </a:moveTo>
                <a:lnTo>
                  <a:pt x="34165" y="52281"/>
                </a:lnTo>
                <a:lnTo>
                  <a:pt x="37053" y="52281"/>
                </a:lnTo>
                <a:lnTo>
                  <a:pt x="37053" y="49393"/>
                </a:lnTo>
                <a:close/>
                <a:moveTo>
                  <a:pt x="38542" y="49393"/>
                </a:moveTo>
                <a:lnTo>
                  <a:pt x="38542" y="52281"/>
                </a:lnTo>
                <a:lnTo>
                  <a:pt x="41430" y="52281"/>
                </a:lnTo>
                <a:lnTo>
                  <a:pt x="41430" y="49393"/>
                </a:lnTo>
                <a:close/>
                <a:moveTo>
                  <a:pt x="42919" y="49393"/>
                </a:moveTo>
                <a:lnTo>
                  <a:pt x="42919" y="52281"/>
                </a:lnTo>
                <a:lnTo>
                  <a:pt x="45807" y="52281"/>
                </a:lnTo>
                <a:lnTo>
                  <a:pt x="45807" y="49393"/>
                </a:lnTo>
                <a:close/>
                <a:moveTo>
                  <a:pt x="47296" y="49393"/>
                </a:moveTo>
                <a:lnTo>
                  <a:pt x="47296" y="52281"/>
                </a:lnTo>
                <a:lnTo>
                  <a:pt x="50184" y="52281"/>
                </a:lnTo>
                <a:lnTo>
                  <a:pt x="50184" y="49393"/>
                </a:lnTo>
                <a:close/>
                <a:moveTo>
                  <a:pt x="51339" y="49393"/>
                </a:moveTo>
                <a:lnTo>
                  <a:pt x="51339" y="52281"/>
                </a:lnTo>
                <a:lnTo>
                  <a:pt x="54226" y="52281"/>
                </a:lnTo>
                <a:lnTo>
                  <a:pt x="54226" y="49393"/>
                </a:lnTo>
                <a:close/>
                <a:moveTo>
                  <a:pt x="83436" y="53344"/>
                </a:moveTo>
                <a:lnTo>
                  <a:pt x="83436" y="56232"/>
                </a:lnTo>
                <a:lnTo>
                  <a:pt x="86324" y="56232"/>
                </a:lnTo>
                <a:lnTo>
                  <a:pt x="86324" y="53344"/>
                </a:lnTo>
                <a:close/>
                <a:moveTo>
                  <a:pt x="92190" y="53344"/>
                </a:moveTo>
                <a:lnTo>
                  <a:pt x="92190" y="56232"/>
                </a:lnTo>
                <a:lnTo>
                  <a:pt x="95078" y="56232"/>
                </a:lnTo>
                <a:lnTo>
                  <a:pt x="95078" y="53344"/>
                </a:lnTo>
                <a:close/>
                <a:moveTo>
                  <a:pt x="112920" y="53344"/>
                </a:moveTo>
                <a:lnTo>
                  <a:pt x="112920" y="56232"/>
                </a:lnTo>
                <a:lnTo>
                  <a:pt x="115808" y="56232"/>
                </a:lnTo>
                <a:lnTo>
                  <a:pt x="115808" y="53344"/>
                </a:lnTo>
                <a:close/>
                <a:moveTo>
                  <a:pt x="116993" y="53344"/>
                </a:moveTo>
                <a:lnTo>
                  <a:pt x="116993" y="56232"/>
                </a:lnTo>
                <a:lnTo>
                  <a:pt x="119881" y="56232"/>
                </a:lnTo>
                <a:lnTo>
                  <a:pt x="119881" y="53344"/>
                </a:lnTo>
                <a:close/>
                <a:moveTo>
                  <a:pt x="125474" y="53344"/>
                </a:moveTo>
                <a:lnTo>
                  <a:pt x="125474" y="56232"/>
                </a:lnTo>
                <a:lnTo>
                  <a:pt x="128361" y="56232"/>
                </a:lnTo>
                <a:lnTo>
                  <a:pt x="128361" y="53344"/>
                </a:lnTo>
                <a:close/>
                <a:moveTo>
                  <a:pt x="129851" y="53344"/>
                </a:moveTo>
                <a:lnTo>
                  <a:pt x="129851" y="56232"/>
                </a:lnTo>
                <a:lnTo>
                  <a:pt x="132738" y="56232"/>
                </a:lnTo>
                <a:lnTo>
                  <a:pt x="132738" y="53344"/>
                </a:lnTo>
                <a:close/>
                <a:moveTo>
                  <a:pt x="134228" y="53344"/>
                </a:moveTo>
                <a:lnTo>
                  <a:pt x="134228" y="56232"/>
                </a:lnTo>
                <a:lnTo>
                  <a:pt x="137115" y="56232"/>
                </a:lnTo>
                <a:lnTo>
                  <a:pt x="137115" y="53344"/>
                </a:lnTo>
                <a:close/>
                <a:moveTo>
                  <a:pt x="138605" y="53344"/>
                </a:moveTo>
                <a:lnTo>
                  <a:pt x="138605" y="56232"/>
                </a:lnTo>
                <a:lnTo>
                  <a:pt x="141492" y="56232"/>
                </a:lnTo>
                <a:lnTo>
                  <a:pt x="141492" y="53344"/>
                </a:lnTo>
                <a:close/>
                <a:moveTo>
                  <a:pt x="142982" y="53344"/>
                </a:moveTo>
                <a:lnTo>
                  <a:pt x="142982" y="56232"/>
                </a:lnTo>
                <a:lnTo>
                  <a:pt x="145869" y="56232"/>
                </a:lnTo>
                <a:lnTo>
                  <a:pt x="145869" y="53344"/>
                </a:lnTo>
                <a:close/>
                <a:moveTo>
                  <a:pt x="147359" y="53344"/>
                </a:moveTo>
                <a:lnTo>
                  <a:pt x="147359" y="56232"/>
                </a:lnTo>
                <a:lnTo>
                  <a:pt x="150246" y="56232"/>
                </a:lnTo>
                <a:lnTo>
                  <a:pt x="150246" y="53344"/>
                </a:lnTo>
                <a:close/>
                <a:moveTo>
                  <a:pt x="151401" y="53344"/>
                </a:moveTo>
                <a:lnTo>
                  <a:pt x="151401" y="56232"/>
                </a:lnTo>
                <a:lnTo>
                  <a:pt x="154289" y="56232"/>
                </a:lnTo>
                <a:lnTo>
                  <a:pt x="154289" y="53344"/>
                </a:lnTo>
                <a:close/>
                <a:moveTo>
                  <a:pt x="155383" y="53344"/>
                </a:moveTo>
                <a:lnTo>
                  <a:pt x="155383" y="56232"/>
                </a:lnTo>
                <a:lnTo>
                  <a:pt x="158271" y="56232"/>
                </a:lnTo>
                <a:lnTo>
                  <a:pt x="158271" y="53344"/>
                </a:lnTo>
                <a:close/>
                <a:moveTo>
                  <a:pt x="159335" y="53344"/>
                </a:moveTo>
                <a:lnTo>
                  <a:pt x="159335" y="56232"/>
                </a:lnTo>
                <a:lnTo>
                  <a:pt x="162253" y="56232"/>
                </a:lnTo>
                <a:lnTo>
                  <a:pt x="162253" y="53344"/>
                </a:lnTo>
                <a:close/>
                <a:moveTo>
                  <a:pt x="163438" y="53344"/>
                </a:moveTo>
                <a:lnTo>
                  <a:pt x="163438" y="56232"/>
                </a:lnTo>
                <a:lnTo>
                  <a:pt x="166326" y="56232"/>
                </a:lnTo>
                <a:lnTo>
                  <a:pt x="166326" y="53344"/>
                </a:lnTo>
                <a:close/>
                <a:moveTo>
                  <a:pt x="167997" y="53344"/>
                </a:moveTo>
                <a:lnTo>
                  <a:pt x="167997" y="56232"/>
                </a:lnTo>
                <a:lnTo>
                  <a:pt x="170885" y="56232"/>
                </a:lnTo>
                <a:lnTo>
                  <a:pt x="170885" y="53344"/>
                </a:lnTo>
                <a:close/>
                <a:moveTo>
                  <a:pt x="175566" y="53344"/>
                </a:moveTo>
                <a:lnTo>
                  <a:pt x="175566" y="56232"/>
                </a:lnTo>
                <a:lnTo>
                  <a:pt x="178453" y="56232"/>
                </a:lnTo>
                <a:lnTo>
                  <a:pt x="178453" y="53344"/>
                </a:lnTo>
                <a:close/>
                <a:moveTo>
                  <a:pt x="21125" y="53618"/>
                </a:moveTo>
                <a:lnTo>
                  <a:pt x="21125" y="56505"/>
                </a:lnTo>
                <a:lnTo>
                  <a:pt x="24013" y="56505"/>
                </a:lnTo>
                <a:lnTo>
                  <a:pt x="24013" y="53618"/>
                </a:lnTo>
                <a:close/>
                <a:moveTo>
                  <a:pt x="25411" y="53618"/>
                </a:moveTo>
                <a:lnTo>
                  <a:pt x="25411" y="56505"/>
                </a:lnTo>
                <a:lnTo>
                  <a:pt x="28299" y="56505"/>
                </a:lnTo>
                <a:lnTo>
                  <a:pt x="28299" y="53618"/>
                </a:lnTo>
                <a:close/>
                <a:moveTo>
                  <a:pt x="29788" y="53618"/>
                </a:moveTo>
                <a:lnTo>
                  <a:pt x="29788" y="56505"/>
                </a:lnTo>
                <a:lnTo>
                  <a:pt x="32676" y="56505"/>
                </a:lnTo>
                <a:lnTo>
                  <a:pt x="32676" y="53618"/>
                </a:lnTo>
                <a:close/>
                <a:moveTo>
                  <a:pt x="34165" y="53618"/>
                </a:moveTo>
                <a:lnTo>
                  <a:pt x="34165" y="56505"/>
                </a:lnTo>
                <a:lnTo>
                  <a:pt x="37053" y="56505"/>
                </a:lnTo>
                <a:lnTo>
                  <a:pt x="37053" y="53618"/>
                </a:lnTo>
                <a:close/>
                <a:moveTo>
                  <a:pt x="38542" y="53618"/>
                </a:moveTo>
                <a:lnTo>
                  <a:pt x="38542" y="56505"/>
                </a:lnTo>
                <a:lnTo>
                  <a:pt x="41430" y="56505"/>
                </a:lnTo>
                <a:lnTo>
                  <a:pt x="41430" y="53618"/>
                </a:lnTo>
                <a:close/>
                <a:moveTo>
                  <a:pt x="42919" y="53618"/>
                </a:moveTo>
                <a:lnTo>
                  <a:pt x="42919" y="56505"/>
                </a:lnTo>
                <a:lnTo>
                  <a:pt x="45807" y="56505"/>
                </a:lnTo>
                <a:lnTo>
                  <a:pt x="45807" y="53618"/>
                </a:lnTo>
                <a:close/>
                <a:moveTo>
                  <a:pt x="47296" y="53618"/>
                </a:moveTo>
                <a:lnTo>
                  <a:pt x="47296" y="56505"/>
                </a:lnTo>
                <a:lnTo>
                  <a:pt x="50184" y="56505"/>
                </a:lnTo>
                <a:lnTo>
                  <a:pt x="50184" y="53618"/>
                </a:lnTo>
                <a:close/>
                <a:moveTo>
                  <a:pt x="87813" y="53709"/>
                </a:moveTo>
                <a:lnTo>
                  <a:pt x="87813" y="56597"/>
                </a:lnTo>
                <a:lnTo>
                  <a:pt x="90701" y="56597"/>
                </a:lnTo>
                <a:lnTo>
                  <a:pt x="90701" y="53709"/>
                </a:lnTo>
                <a:close/>
                <a:moveTo>
                  <a:pt x="83436" y="57509"/>
                </a:moveTo>
                <a:lnTo>
                  <a:pt x="83436" y="60396"/>
                </a:lnTo>
                <a:lnTo>
                  <a:pt x="86324" y="60396"/>
                </a:lnTo>
                <a:lnTo>
                  <a:pt x="86324" y="57509"/>
                </a:lnTo>
                <a:close/>
                <a:moveTo>
                  <a:pt x="92190" y="57509"/>
                </a:moveTo>
                <a:lnTo>
                  <a:pt x="92190" y="60396"/>
                </a:lnTo>
                <a:lnTo>
                  <a:pt x="95078" y="60396"/>
                </a:lnTo>
                <a:lnTo>
                  <a:pt x="95078" y="57509"/>
                </a:lnTo>
                <a:close/>
                <a:moveTo>
                  <a:pt x="96567" y="57509"/>
                </a:moveTo>
                <a:lnTo>
                  <a:pt x="96567" y="60396"/>
                </a:lnTo>
                <a:lnTo>
                  <a:pt x="99455" y="60396"/>
                </a:lnTo>
                <a:lnTo>
                  <a:pt x="99455" y="57509"/>
                </a:lnTo>
                <a:close/>
                <a:moveTo>
                  <a:pt x="108938" y="57509"/>
                </a:moveTo>
                <a:lnTo>
                  <a:pt x="108938" y="60396"/>
                </a:lnTo>
                <a:lnTo>
                  <a:pt x="111826" y="60396"/>
                </a:lnTo>
                <a:lnTo>
                  <a:pt x="111826" y="57509"/>
                </a:lnTo>
                <a:close/>
                <a:moveTo>
                  <a:pt x="112920" y="57509"/>
                </a:moveTo>
                <a:lnTo>
                  <a:pt x="112920" y="60396"/>
                </a:lnTo>
                <a:lnTo>
                  <a:pt x="115808" y="60396"/>
                </a:lnTo>
                <a:lnTo>
                  <a:pt x="115808" y="57509"/>
                </a:lnTo>
                <a:close/>
                <a:moveTo>
                  <a:pt x="116993" y="57509"/>
                </a:moveTo>
                <a:lnTo>
                  <a:pt x="116993" y="60396"/>
                </a:lnTo>
                <a:lnTo>
                  <a:pt x="119881" y="60396"/>
                </a:lnTo>
                <a:lnTo>
                  <a:pt x="119881" y="57509"/>
                </a:lnTo>
                <a:close/>
                <a:moveTo>
                  <a:pt x="121188" y="57509"/>
                </a:moveTo>
                <a:lnTo>
                  <a:pt x="121188" y="60396"/>
                </a:lnTo>
                <a:lnTo>
                  <a:pt x="124076" y="60396"/>
                </a:lnTo>
                <a:lnTo>
                  <a:pt x="124076" y="57509"/>
                </a:lnTo>
                <a:close/>
                <a:moveTo>
                  <a:pt x="125474" y="57509"/>
                </a:moveTo>
                <a:lnTo>
                  <a:pt x="125474" y="60396"/>
                </a:lnTo>
                <a:lnTo>
                  <a:pt x="128361" y="60396"/>
                </a:lnTo>
                <a:lnTo>
                  <a:pt x="128361" y="57509"/>
                </a:lnTo>
                <a:close/>
                <a:moveTo>
                  <a:pt x="129851" y="57509"/>
                </a:moveTo>
                <a:lnTo>
                  <a:pt x="129851" y="60396"/>
                </a:lnTo>
                <a:lnTo>
                  <a:pt x="132738" y="60396"/>
                </a:lnTo>
                <a:lnTo>
                  <a:pt x="132738" y="57509"/>
                </a:lnTo>
                <a:close/>
                <a:moveTo>
                  <a:pt x="134228" y="57509"/>
                </a:moveTo>
                <a:lnTo>
                  <a:pt x="134228" y="60396"/>
                </a:lnTo>
                <a:lnTo>
                  <a:pt x="137115" y="60396"/>
                </a:lnTo>
                <a:lnTo>
                  <a:pt x="137115" y="57509"/>
                </a:lnTo>
                <a:close/>
                <a:moveTo>
                  <a:pt x="138605" y="57509"/>
                </a:moveTo>
                <a:lnTo>
                  <a:pt x="138605" y="60396"/>
                </a:lnTo>
                <a:lnTo>
                  <a:pt x="141492" y="60396"/>
                </a:lnTo>
                <a:lnTo>
                  <a:pt x="141492" y="57509"/>
                </a:lnTo>
                <a:close/>
                <a:moveTo>
                  <a:pt x="142982" y="57509"/>
                </a:moveTo>
                <a:lnTo>
                  <a:pt x="142982" y="60396"/>
                </a:lnTo>
                <a:lnTo>
                  <a:pt x="145869" y="60396"/>
                </a:lnTo>
                <a:lnTo>
                  <a:pt x="145869" y="57509"/>
                </a:lnTo>
                <a:close/>
                <a:moveTo>
                  <a:pt x="147359" y="57509"/>
                </a:moveTo>
                <a:lnTo>
                  <a:pt x="147359" y="60396"/>
                </a:lnTo>
                <a:lnTo>
                  <a:pt x="150246" y="60396"/>
                </a:lnTo>
                <a:lnTo>
                  <a:pt x="150246" y="57509"/>
                </a:lnTo>
                <a:close/>
                <a:moveTo>
                  <a:pt x="151401" y="57509"/>
                </a:moveTo>
                <a:lnTo>
                  <a:pt x="151401" y="60396"/>
                </a:lnTo>
                <a:lnTo>
                  <a:pt x="154289" y="60396"/>
                </a:lnTo>
                <a:lnTo>
                  <a:pt x="154289" y="57509"/>
                </a:lnTo>
                <a:close/>
                <a:moveTo>
                  <a:pt x="155383" y="57509"/>
                </a:moveTo>
                <a:lnTo>
                  <a:pt x="155383" y="60396"/>
                </a:lnTo>
                <a:lnTo>
                  <a:pt x="158271" y="60396"/>
                </a:lnTo>
                <a:lnTo>
                  <a:pt x="158271" y="57509"/>
                </a:lnTo>
                <a:close/>
                <a:moveTo>
                  <a:pt x="159335" y="57509"/>
                </a:moveTo>
                <a:lnTo>
                  <a:pt x="159335" y="60396"/>
                </a:lnTo>
                <a:lnTo>
                  <a:pt x="162253" y="60396"/>
                </a:lnTo>
                <a:lnTo>
                  <a:pt x="162253" y="57509"/>
                </a:lnTo>
                <a:close/>
                <a:moveTo>
                  <a:pt x="163438" y="57509"/>
                </a:moveTo>
                <a:lnTo>
                  <a:pt x="163438" y="60396"/>
                </a:lnTo>
                <a:lnTo>
                  <a:pt x="166326" y="60396"/>
                </a:lnTo>
                <a:lnTo>
                  <a:pt x="166326" y="57509"/>
                </a:lnTo>
                <a:close/>
                <a:moveTo>
                  <a:pt x="167997" y="57509"/>
                </a:moveTo>
                <a:lnTo>
                  <a:pt x="167997" y="60396"/>
                </a:lnTo>
                <a:lnTo>
                  <a:pt x="170885" y="60396"/>
                </a:lnTo>
                <a:lnTo>
                  <a:pt x="170885" y="57509"/>
                </a:lnTo>
                <a:close/>
                <a:moveTo>
                  <a:pt x="21125" y="57843"/>
                </a:moveTo>
                <a:lnTo>
                  <a:pt x="21125" y="60761"/>
                </a:lnTo>
                <a:lnTo>
                  <a:pt x="24013" y="60761"/>
                </a:lnTo>
                <a:lnTo>
                  <a:pt x="24013" y="57843"/>
                </a:lnTo>
                <a:close/>
                <a:moveTo>
                  <a:pt x="25411" y="57843"/>
                </a:moveTo>
                <a:lnTo>
                  <a:pt x="25411" y="60761"/>
                </a:lnTo>
                <a:lnTo>
                  <a:pt x="28299" y="60761"/>
                </a:lnTo>
                <a:lnTo>
                  <a:pt x="28299" y="57843"/>
                </a:lnTo>
                <a:close/>
                <a:moveTo>
                  <a:pt x="29788" y="57843"/>
                </a:moveTo>
                <a:lnTo>
                  <a:pt x="29788" y="60761"/>
                </a:lnTo>
                <a:lnTo>
                  <a:pt x="32676" y="60761"/>
                </a:lnTo>
                <a:lnTo>
                  <a:pt x="32676" y="57843"/>
                </a:lnTo>
                <a:close/>
                <a:moveTo>
                  <a:pt x="34165" y="57843"/>
                </a:moveTo>
                <a:lnTo>
                  <a:pt x="34165" y="60761"/>
                </a:lnTo>
                <a:lnTo>
                  <a:pt x="37053" y="60761"/>
                </a:lnTo>
                <a:lnTo>
                  <a:pt x="37053" y="57843"/>
                </a:lnTo>
                <a:close/>
                <a:moveTo>
                  <a:pt x="38542" y="57843"/>
                </a:moveTo>
                <a:lnTo>
                  <a:pt x="38542" y="60761"/>
                </a:lnTo>
                <a:lnTo>
                  <a:pt x="41430" y="60761"/>
                </a:lnTo>
                <a:lnTo>
                  <a:pt x="41430" y="57843"/>
                </a:lnTo>
                <a:close/>
                <a:moveTo>
                  <a:pt x="42919" y="57843"/>
                </a:moveTo>
                <a:lnTo>
                  <a:pt x="42919" y="60761"/>
                </a:lnTo>
                <a:lnTo>
                  <a:pt x="45807" y="60761"/>
                </a:lnTo>
                <a:lnTo>
                  <a:pt x="45807" y="57843"/>
                </a:lnTo>
                <a:close/>
                <a:moveTo>
                  <a:pt x="79059" y="61642"/>
                </a:moveTo>
                <a:lnTo>
                  <a:pt x="79059" y="64560"/>
                </a:lnTo>
                <a:lnTo>
                  <a:pt x="81947" y="64560"/>
                </a:lnTo>
                <a:lnTo>
                  <a:pt x="81947" y="61642"/>
                </a:lnTo>
                <a:close/>
                <a:moveTo>
                  <a:pt x="83436" y="61642"/>
                </a:moveTo>
                <a:lnTo>
                  <a:pt x="83436" y="64560"/>
                </a:lnTo>
                <a:lnTo>
                  <a:pt x="86324" y="64560"/>
                </a:lnTo>
                <a:lnTo>
                  <a:pt x="86324" y="61642"/>
                </a:lnTo>
                <a:close/>
                <a:moveTo>
                  <a:pt x="87813" y="61642"/>
                </a:moveTo>
                <a:lnTo>
                  <a:pt x="87813" y="64560"/>
                </a:lnTo>
                <a:lnTo>
                  <a:pt x="90701" y="64560"/>
                </a:lnTo>
                <a:lnTo>
                  <a:pt x="90701" y="61642"/>
                </a:lnTo>
                <a:close/>
                <a:moveTo>
                  <a:pt x="92190" y="61642"/>
                </a:moveTo>
                <a:lnTo>
                  <a:pt x="92190" y="64560"/>
                </a:lnTo>
                <a:lnTo>
                  <a:pt x="95078" y="64560"/>
                </a:lnTo>
                <a:lnTo>
                  <a:pt x="95078" y="61642"/>
                </a:lnTo>
                <a:close/>
                <a:moveTo>
                  <a:pt x="96567" y="61642"/>
                </a:moveTo>
                <a:lnTo>
                  <a:pt x="96567" y="64560"/>
                </a:lnTo>
                <a:lnTo>
                  <a:pt x="99455" y="64560"/>
                </a:lnTo>
                <a:lnTo>
                  <a:pt x="99455" y="61642"/>
                </a:lnTo>
                <a:close/>
                <a:moveTo>
                  <a:pt x="100944" y="61642"/>
                </a:moveTo>
                <a:lnTo>
                  <a:pt x="100944" y="64560"/>
                </a:lnTo>
                <a:lnTo>
                  <a:pt x="103832" y="64560"/>
                </a:lnTo>
                <a:lnTo>
                  <a:pt x="103832" y="61642"/>
                </a:lnTo>
                <a:close/>
                <a:moveTo>
                  <a:pt x="104987" y="61642"/>
                </a:moveTo>
                <a:lnTo>
                  <a:pt x="104987" y="64560"/>
                </a:lnTo>
                <a:lnTo>
                  <a:pt x="107875" y="64560"/>
                </a:lnTo>
                <a:lnTo>
                  <a:pt x="107875" y="61642"/>
                </a:lnTo>
                <a:close/>
                <a:moveTo>
                  <a:pt x="108938" y="61642"/>
                </a:moveTo>
                <a:lnTo>
                  <a:pt x="108938" y="64560"/>
                </a:lnTo>
                <a:lnTo>
                  <a:pt x="111826" y="64560"/>
                </a:lnTo>
                <a:lnTo>
                  <a:pt x="111826" y="61642"/>
                </a:lnTo>
                <a:close/>
                <a:moveTo>
                  <a:pt x="112920" y="61642"/>
                </a:moveTo>
                <a:lnTo>
                  <a:pt x="112920" y="64560"/>
                </a:lnTo>
                <a:lnTo>
                  <a:pt x="115808" y="64560"/>
                </a:lnTo>
                <a:lnTo>
                  <a:pt x="115808" y="61642"/>
                </a:lnTo>
                <a:close/>
                <a:moveTo>
                  <a:pt x="116993" y="61642"/>
                </a:moveTo>
                <a:lnTo>
                  <a:pt x="116993" y="64560"/>
                </a:lnTo>
                <a:lnTo>
                  <a:pt x="119881" y="64560"/>
                </a:lnTo>
                <a:lnTo>
                  <a:pt x="119881" y="61642"/>
                </a:lnTo>
                <a:close/>
                <a:moveTo>
                  <a:pt x="121188" y="61642"/>
                </a:moveTo>
                <a:lnTo>
                  <a:pt x="121188" y="64560"/>
                </a:lnTo>
                <a:lnTo>
                  <a:pt x="124076" y="64560"/>
                </a:lnTo>
                <a:lnTo>
                  <a:pt x="124076" y="61642"/>
                </a:lnTo>
                <a:close/>
                <a:moveTo>
                  <a:pt x="125474" y="61642"/>
                </a:moveTo>
                <a:lnTo>
                  <a:pt x="125474" y="64560"/>
                </a:lnTo>
                <a:lnTo>
                  <a:pt x="128361" y="64560"/>
                </a:lnTo>
                <a:lnTo>
                  <a:pt x="128361" y="61642"/>
                </a:lnTo>
                <a:close/>
                <a:moveTo>
                  <a:pt x="134228" y="61642"/>
                </a:moveTo>
                <a:lnTo>
                  <a:pt x="134228" y="64560"/>
                </a:lnTo>
                <a:lnTo>
                  <a:pt x="137115" y="64560"/>
                </a:lnTo>
                <a:lnTo>
                  <a:pt x="137115" y="61642"/>
                </a:lnTo>
                <a:close/>
                <a:moveTo>
                  <a:pt x="138605" y="61642"/>
                </a:moveTo>
                <a:lnTo>
                  <a:pt x="138605" y="64560"/>
                </a:lnTo>
                <a:lnTo>
                  <a:pt x="141492" y="64560"/>
                </a:lnTo>
                <a:lnTo>
                  <a:pt x="141492" y="61642"/>
                </a:lnTo>
                <a:close/>
                <a:moveTo>
                  <a:pt x="142982" y="61642"/>
                </a:moveTo>
                <a:lnTo>
                  <a:pt x="142982" y="64560"/>
                </a:lnTo>
                <a:lnTo>
                  <a:pt x="145869" y="64560"/>
                </a:lnTo>
                <a:lnTo>
                  <a:pt x="145869" y="61642"/>
                </a:lnTo>
                <a:close/>
                <a:moveTo>
                  <a:pt x="147359" y="61642"/>
                </a:moveTo>
                <a:lnTo>
                  <a:pt x="147359" y="64560"/>
                </a:lnTo>
                <a:lnTo>
                  <a:pt x="150246" y="64560"/>
                </a:lnTo>
                <a:lnTo>
                  <a:pt x="150246" y="61642"/>
                </a:lnTo>
                <a:close/>
                <a:moveTo>
                  <a:pt x="151401" y="61642"/>
                </a:moveTo>
                <a:lnTo>
                  <a:pt x="151401" y="64560"/>
                </a:lnTo>
                <a:lnTo>
                  <a:pt x="154289" y="64560"/>
                </a:lnTo>
                <a:lnTo>
                  <a:pt x="154289" y="61642"/>
                </a:lnTo>
                <a:close/>
                <a:moveTo>
                  <a:pt x="155383" y="61642"/>
                </a:moveTo>
                <a:lnTo>
                  <a:pt x="155383" y="64560"/>
                </a:lnTo>
                <a:lnTo>
                  <a:pt x="158271" y="64560"/>
                </a:lnTo>
                <a:lnTo>
                  <a:pt x="158271" y="61642"/>
                </a:lnTo>
                <a:close/>
                <a:moveTo>
                  <a:pt x="159335" y="61642"/>
                </a:moveTo>
                <a:lnTo>
                  <a:pt x="159335" y="64560"/>
                </a:lnTo>
                <a:lnTo>
                  <a:pt x="162253" y="64560"/>
                </a:lnTo>
                <a:lnTo>
                  <a:pt x="162253" y="61642"/>
                </a:lnTo>
                <a:close/>
                <a:moveTo>
                  <a:pt x="163438" y="61642"/>
                </a:moveTo>
                <a:lnTo>
                  <a:pt x="163438" y="64560"/>
                </a:lnTo>
                <a:lnTo>
                  <a:pt x="166326" y="64560"/>
                </a:lnTo>
                <a:lnTo>
                  <a:pt x="166326" y="61642"/>
                </a:lnTo>
                <a:close/>
                <a:moveTo>
                  <a:pt x="167997" y="61642"/>
                </a:moveTo>
                <a:lnTo>
                  <a:pt x="167997" y="64560"/>
                </a:lnTo>
                <a:lnTo>
                  <a:pt x="170885" y="64560"/>
                </a:lnTo>
                <a:lnTo>
                  <a:pt x="170885" y="61642"/>
                </a:lnTo>
                <a:close/>
                <a:moveTo>
                  <a:pt x="21125" y="62068"/>
                </a:moveTo>
                <a:lnTo>
                  <a:pt x="21125" y="64986"/>
                </a:lnTo>
                <a:lnTo>
                  <a:pt x="24013" y="64986"/>
                </a:lnTo>
                <a:lnTo>
                  <a:pt x="24013" y="62068"/>
                </a:lnTo>
                <a:close/>
                <a:moveTo>
                  <a:pt x="25411" y="62068"/>
                </a:moveTo>
                <a:lnTo>
                  <a:pt x="25411" y="64986"/>
                </a:lnTo>
                <a:lnTo>
                  <a:pt x="28299" y="64986"/>
                </a:lnTo>
                <a:lnTo>
                  <a:pt x="28299" y="62068"/>
                </a:lnTo>
                <a:close/>
                <a:moveTo>
                  <a:pt x="29788" y="62068"/>
                </a:moveTo>
                <a:lnTo>
                  <a:pt x="29788" y="64986"/>
                </a:lnTo>
                <a:lnTo>
                  <a:pt x="32676" y="64986"/>
                </a:lnTo>
                <a:lnTo>
                  <a:pt x="32676" y="62068"/>
                </a:lnTo>
                <a:close/>
                <a:moveTo>
                  <a:pt x="42919" y="62068"/>
                </a:moveTo>
                <a:lnTo>
                  <a:pt x="42919" y="64986"/>
                </a:lnTo>
                <a:lnTo>
                  <a:pt x="45807" y="64986"/>
                </a:lnTo>
                <a:lnTo>
                  <a:pt x="45807" y="62068"/>
                </a:lnTo>
                <a:close/>
                <a:moveTo>
                  <a:pt x="74743" y="65807"/>
                </a:moveTo>
                <a:lnTo>
                  <a:pt x="74743" y="68694"/>
                </a:lnTo>
                <a:lnTo>
                  <a:pt x="77631" y="68694"/>
                </a:lnTo>
                <a:lnTo>
                  <a:pt x="77631" y="65807"/>
                </a:lnTo>
                <a:close/>
                <a:moveTo>
                  <a:pt x="79059" y="65807"/>
                </a:moveTo>
                <a:lnTo>
                  <a:pt x="79059" y="68694"/>
                </a:lnTo>
                <a:lnTo>
                  <a:pt x="81947" y="68694"/>
                </a:lnTo>
                <a:lnTo>
                  <a:pt x="81947" y="65807"/>
                </a:lnTo>
                <a:close/>
                <a:moveTo>
                  <a:pt x="83436" y="65807"/>
                </a:moveTo>
                <a:lnTo>
                  <a:pt x="83436" y="68694"/>
                </a:lnTo>
                <a:lnTo>
                  <a:pt x="86324" y="68694"/>
                </a:lnTo>
                <a:lnTo>
                  <a:pt x="86324" y="65807"/>
                </a:lnTo>
                <a:close/>
                <a:moveTo>
                  <a:pt x="87813" y="65807"/>
                </a:moveTo>
                <a:lnTo>
                  <a:pt x="87813" y="68694"/>
                </a:lnTo>
                <a:lnTo>
                  <a:pt x="90701" y="68694"/>
                </a:lnTo>
                <a:lnTo>
                  <a:pt x="90701" y="65807"/>
                </a:lnTo>
                <a:close/>
                <a:moveTo>
                  <a:pt x="92190" y="65807"/>
                </a:moveTo>
                <a:lnTo>
                  <a:pt x="92190" y="68694"/>
                </a:lnTo>
                <a:lnTo>
                  <a:pt x="95078" y="68694"/>
                </a:lnTo>
                <a:lnTo>
                  <a:pt x="95078" y="65807"/>
                </a:lnTo>
                <a:close/>
                <a:moveTo>
                  <a:pt x="96567" y="65807"/>
                </a:moveTo>
                <a:lnTo>
                  <a:pt x="96567" y="68694"/>
                </a:lnTo>
                <a:lnTo>
                  <a:pt x="99455" y="68694"/>
                </a:lnTo>
                <a:lnTo>
                  <a:pt x="99455" y="65807"/>
                </a:lnTo>
                <a:close/>
                <a:moveTo>
                  <a:pt x="100944" y="65807"/>
                </a:moveTo>
                <a:lnTo>
                  <a:pt x="100944" y="68694"/>
                </a:lnTo>
                <a:lnTo>
                  <a:pt x="103832" y="68694"/>
                </a:lnTo>
                <a:lnTo>
                  <a:pt x="103832" y="65807"/>
                </a:lnTo>
                <a:close/>
                <a:moveTo>
                  <a:pt x="104987" y="65807"/>
                </a:moveTo>
                <a:lnTo>
                  <a:pt x="104987" y="68694"/>
                </a:lnTo>
                <a:lnTo>
                  <a:pt x="107875" y="68694"/>
                </a:lnTo>
                <a:lnTo>
                  <a:pt x="107875" y="65807"/>
                </a:lnTo>
                <a:close/>
                <a:moveTo>
                  <a:pt x="108938" y="65807"/>
                </a:moveTo>
                <a:lnTo>
                  <a:pt x="108938" y="68694"/>
                </a:lnTo>
                <a:lnTo>
                  <a:pt x="111826" y="68694"/>
                </a:lnTo>
                <a:lnTo>
                  <a:pt x="111826" y="65807"/>
                </a:lnTo>
                <a:close/>
                <a:moveTo>
                  <a:pt x="112920" y="65807"/>
                </a:moveTo>
                <a:lnTo>
                  <a:pt x="112920" y="68694"/>
                </a:lnTo>
                <a:lnTo>
                  <a:pt x="115808" y="68694"/>
                </a:lnTo>
                <a:lnTo>
                  <a:pt x="115808" y="65807"/>
                </a:lnTo>
                <a:close/>
                <a:moveTo>
                  <a:pt x="116993" y="65807"/>
                </a:moveTo>
                <a:lnTo>
                  <a:pt x="116993" y="68694"/>
                </a:lnTo>
                <a:lnTo>
                  <a:pt x="119881" y="68694"/>
                </a:lnTo>
                <a:lnTo>
                  <a:pt x="119881" y="65807"/>
                </a:lnTo>
                <a:close/>
                <a:moveTo>
                  <a:pt x="121188" y="65807"/>
                </a:moveTo>
                <a:lnTo>
                  <a:pt x="121188" y="68694"/>
                </a:lnTo>
                <a:lnTo>
                  <a:pt x="124076" y="68694"/>
                </a:lnTo>
                <a:lnTo>
                  <a:pt x="124076" y="65807"/>
                </a:lnTo>
                <a:close/>
                <a:moveTo>
                  <a:pt x="125474" y="65807"/>
                </a:moveTo>
                <a:lnTo>
                  <a:pt x="125474" y="68694"/>
                </a:lnTo>
                <a:lnTo>
                  <a:pt x="128361" y="68694"/>
                </a:lnTo>
                <a:lnTo>
                  <a:pt x="128361" y="65807"/>
                </a:lnTo>
                <a:close/>
                <a:moveTo>
                  <a:pt x="138605" y="65807"/>
                </a:moveTo>
                <a:lnTo>
                  <a:pt x="138605" y="68694"/>
                </a:lnTo>
                <a:lnTo>
                  <a:pt x="141492" y="68694"/>
                </a:lnTo>
                <a:lnTo>
                  <a:pt x="141492" y="65807"/>
                </a:lnTo>
                <a:close/>
                <a:moveTo>
                  <a:pt x="142982" y="65807"/>
                </a:moveTo>
                <a:lnTo>
                  <a:pt x="142982" y="68694"/>
                </a:lnTo>
                <a:lnTo>
                  <a:pt x="145869" y="68694"/>
                </a:lnTo>
                <a:lnTo>
                  <a:pt x="145869" y="65807"/>
                </a:lnTo>
                <a:close/>
                <a:moveTo>
                  <a:pt x="147359" y="65807"/>
                </a:moveTo>
                <a:lnTo>
                  <a:pt x="147359" y="68694"/>
                </a:lnTo>
                <a:lnTo>
                  <a:pt x="150246" y="68694"/>
                </a:lnTo>
                <a:lnTo>
                  <a:pt x="150246" y="65807"/>
                </a:lnTo>
                <a:close/>
                <a:moveTo>
                  <a:pt x="151401" y="65807"/>
                </a:moveTo>
                <a:lnTo>
                  <a:pt x="151401" y="68694"/>
                </a:lnTo>
                <a:lnTo>
                  <a:pt x="154289" y="68694"/>
                </a:lnTo>
                <a:lnTo>
                  <a:pt x="154289" y="65807"/>
                </a:lnTo>
                <a:close/>
                <a:moveTo>
                  <a:pt x="155383" y="65807"/>
                </a:moveTo>
                <a:lnTo>
                  <a:pt x="155383" y="68694"/>
                </a:lnTo>
                <a:lnTo>
                  <a:pt x="158271" y="68694"/>
                </a:lnTo>
                <a:lnTo>
                  <a:pt x="158271" y="65807"/>
                </a:lnTo>
                <a:close/>
                <a:moveTo>
                  <a:pt x="159335" y="65807"/>
                </a:moveTo>
                <a:lnTo>
                  <a:pt x="159335" y="68694"/>
                </a:lnTo>
                <a:lnTo>
                  <a:pt x="162253" y="68694"/>
                </a:lnTo>
                <a:lnTo>
                  <a:pt x="162253" y="65807"/>
                </a:lnTo>
                <a:close/>
                <a:moveTo>
                  <a:pt x="25411" y="66323"/>
                </a:moveTo>
                <a:lnTo>
                  <a:pt x="25411" y="69211"/>
                </a:lnTo>
                <a:lnTo>
                  <a:pt x="28299" y="69211"/>
                </a:lnTo>
                <a:lnTo>
                  <a:pt x="28299" y="66323"/>
                </a:lnTo>
                <a:close/>
                <a:moveTo>
                  <a:pt x="29788" y="66323"/>
                </a:moveTo>
                <a:lnTo>
                  <a:pt x="29788" y="69211"/>
                </a:lnTo>
                <a:lnTo>
                  <a:pt x="32676" y="69211"/>
                </a:lnTo>
                <a:lnTo>
                  <a:pt x="32676" y="66323"/>
                </a:lnTo>
                <a:close/>
                <a:moveTo>
                  <a:pt x="38542" y="66323"/>
                </a:moveTo>
                <a:lnTo>
                  <a:pt x="38542" y="69211"/>
                </a:lnTo>
                <a:lnTo>
                  <a:pt x="41430" y="69211"/>
                </a:lnTo>
                <a:lnTo>
                  <a:pt x="41430" y="66323"/>
                </a:lnTo>
                <a:close/>
                <a:moveTo>
                  <a:pt x="74743" y="69971"/>
                </a:moveTo>
                <a:lnTo>
                  <a:pt x="74743" y="72858"/>
                </a:lnTo>
                <a:lnTo>
                  <a:pt x="77631" y="72858"/>
                </a:lnTo>
                <a:lnTo>
                  <a:pt x="77631" y="69971"/>
                </a:lnTo>
                <a:close/>
                <a:moveTo>
                  <a:pt x="79059" y="69971"/>
                </a:moveTo>
                <a:lnTo>
                  <a:pt x="79059" y="72858"/>
                </a:lnTo>
                <a:lnTo>
                  <a:pt x="81947" y="72858"/>
                </a:lnTo>
                <a:lnTo>
                  <a:pt x="81947" y="69971"/>
                </a:lnTo>
                <a:close/>
                <a:moveTo>
                  <a:pt x="83436" y="69971"/>
                </a:moveTo>
                <a:lnTo>
                  <a:pt x="83436" y="72858"/>
                </a:lnTo>
                <a:lnTo>
                  <a:pt x="86324" y="72858"/>
                </a:lnTo>
                <a:lnTo>
                  <a:pt x="86324" y="69971"/>
                </a:lnTo>
                <a:close/>
                <a:moveTo>
                  <a:pt x="87813" y="69971"/>
                </a:moveTo>
                <a:lnTo>
                  <a:pt x="87813" y="72858"/>
                </a:lnTo>
                <a:lnTo>
                  <a:pt x="90701" y="72858"/>
                </a:lnTo>
                <a:lnTo>
                  <a:pt x="90701" y="69971"/>
                </a:lnTo>
                <a:close/>
                <a:moveTo>
                  <a:pt x="92190" y="69971"/>
                </a:moveTo>
                <a:lnTo>
                  <a:pt x="92190" y="72858"/>
                </a:lnTo>
                <a:lnTo>
                  <a:pt x="95078" y="72858"/>
                </a:lnTo>
                <a:lnTo>
                  <a:pt x="95078" y="69971"/>
                </a:lnTo>
                <a:close/>
                <a:moveTo>
                  <a:pt x="96567" y="69971"/>
                </a:moveTo>
                <a:lnTo>
                  <a:pt x="96567" y="72858"/>
                </a:lnTo>
                <a:lnTo>
                  <a:pt x="99455" y="72858"/>
                </a:lnTo>
                <a:lnTo>
                  <a:pt x="99455" y="69971"/>
                </a:lnTo>
                <a:close/>
                <a:moveTo>
                  <a:pt x="100944" y="69971"/>
                </a:moveTo>
                <a:lnTo>
                  <a:pt x="100944" y="72858"/>
                </a:lnTo>
                <a:lnTo>
                  <a:pt x="103832" y="72858"/>
                </a:lnTo>
                <a:lnTo>
                  <a:pt x="103832" y="69971"/>
                </a:lnTo>
                <a:close/>
                <a:moveTo>
                  <a:pt x="104987" y="69971"/>
                </a:moveTo>
                <a:lnTo>
                  <a:pt x="104987" y="72858"/>
                </a:lnTo>
                <a:lnTo>
                  <a:pt x="107875" y="72858"/>
                </a:lnTo>
                <a:lnTo>
                  <a:pt x="107875" y="69971"/>
                </a:lnTo>
                <a:close/>
                <a:moveTo>
                  <a:pt x="108938" y="69971"/>
                </a:moveTo>
                <a:lnTo>
                  <a:pt x="108938" y="72858"/>
                </a:lnTo>
                <a:lnTo>
                  <a:pt x="111826" y="72858"/>
                </a:lnTo>
                <a:lnTo>
                  <a:pt x="111826" y="69971"/>
                </a:lnTo>
                <a:close/>
                <a:moveTo>
                  <a:pt x="112920" y="69971"/>
                </a:moveTo>
                <a:lnTo>
                  <a:pt x="112920" y="72858"/>
                </a:lnTo>
                <a:lnTo>
                  <a:pt x="115808" y="72858"/>
                </a:lnTo>
                <a:lnTo>
                  <a:pt x="115808" y="69971"/>
                </a:lnTo>
                <a:close/>
                <a:moveTo>
                  <a:pt x="116993" y="69971"/>
                </a:moveTo>
                <a:lnTo>
                  <a:pt x="116993" y="72858"/>
                </a:lnTo>
                <a:lnTo>
                  <a:pt x="119881" y="72858"/>
                </a:lnTo>
                <a:lnTo>
                  <a:pt x="119881" y="69971"/>
                </a:lnTo>
                <a:close/>
                <a:moveTo>
                  <a:pt x="121188" y="69971"/>
                </a:moveTo>
                <a:lnTo>
                  <a:pt x="121188" y="72858"/>
                </a:lnTo>
                <a:lnTo>
                  <a:pt x="124076" y="72858"/>
                </a:lnTo>
                <a:lnTo>
                  <a:pt x="124076" y="69971"/>
                </a:lnTo>
                <a:close/>
                <a:moveTo>
                  <a:pt x="138605" y="69971"/>
                </a:moveTo>
                <a:lnTo>
                  <a:pt x="138605" y="72858"/>
                </a:lnTo>
                <a:lnTo>
                  <a:pt x="141492" y="72858"/>
                </a:lnTo>
                <a:lnTo>
                  <a:pt x="141492" y="69971"/>
                </a:lnTo>
                <a:close/>
                <a:moveTo>
                  <a:pt x="142982" y="69971"/>
                </a:moveTo>
                <a:lnTo>
                  <a:pt x="142982" y="72858"/>
                </a:lnTo>
                <a:lnTo>
                  <a:pt x="145869" y="72858"/>
                </a:lnTo>
                <a:lnTo>
                  <a:pt x="145869" y="69971"/>
                </a:lnTo>
                <a:close/>
                <a:moveTo>
                  <a:pt x="147359" y="69971"/>
                </a:moveTo>
                <a:lnTo>
                  <a:pt x="147359" y="72858"/>
                </a:lnTo>
                <a:lnTo>
                  <a:pt x="150246" y="72858"/>
                </a:lnTo>
                <a:lnTo>
                  <a:pt x="150246" y="69971"/>
                </a:lnTo>
                <a:close/>
                <a:moveTo>
                  <a:pt x="151401" y="69971"/>
                </a:moveTo>
                <a:lnTo>
                  <a:pt x="151401" y="72858"/>
                </a:lnTo>
                <a:lnTo>
                  <a:pt x="154289" y="72858"/>
                </a:lnTo>
                <a:lnTo>
                  <a:pt x="154289" y="69971"/>
                </a:lnTo>
                <a:close/>
                <a:moveTo>
                  <a:pt x="155383" y="69971"/>
                </a:moveTo>
                <a:lnTo>
                  <a:pt x="155383" y="72858"/>
                </a:lnTo>
                <a:lnTo>
                  <a:pt x="158271" y="72858"/>
                </a:lnTo>
                <a:lnTo>
                  <a:pt x="158271" y="69971"/>
                </a:lnTo>
                <a:close/>
                <a:moveTo>
                  <a:pt x="159335" y="69971"/>
                </a:moveTo>
                <a:lnTo>
                  <a:pt x="159335" y="72858"/>
                </a:lnTo>
                <a:lnTo>
                  <a:pt x="162253" y="72858"/>
                </a:lnTo>
                <a:lnTo>
                  <a:pt x="162253" y="69971"/>
                </a:lnTo>
                <a:close/>
                <a:moveTo>
                  <a:pt x="163438" y="69971"/>
                </a:moveTo>
                <a:lnTo>
                  <a:pt x="163438" y="72858"/>
                </a:lnTo>
                <a:lnTo>
                  <a:pt x="166326" y="72858"/>
                </a:lnTo>
                <a:lnTo>
                  <a:pt x="166326" y="69971"/>
                </a:lnTo>
                <a:close/>
                <a:moveTo>
                  <a:pt x="34165" y="70548"/>
                </a:moveTo>
                <a:lnTo>
                  <a:pt x="34165" y="73436"/>
                </a:lnTo>
                <a:lnTo>
                  <a:pt x="37053" y="73436"/>
                </a:lnTo>
                <a:lnTo>
                  <a:pt x="37053" y="70548"/>
                </a:lnTo>
                <a:close/>
                <a:moveTo>
                  <a:pt x="38542" y="70548"/>
                </a:moveTo>
                <a:lnTo>
                  <a:pt x="38542" y="73436"/>
                </a:lnTo>
                <a:lnTo>
                  <a:pt x="41430" y="73436"/>
                </a:lnTo>
                <a:lnTo>
                  <a:pt x="41430" y="70548"/>
                </a:lnTo>
                <a:close/>
                <a:moveTo>
                  <a:pt x="79059" y="74105"/>
                </a:moveTo>
                <a:lnTo>
                  <a:pt x="79059" y="77023"/>
                </a:lnTo>
                <a:lnTo>
                  <a:pt x="81947" y="77023"/>
                </a:lnTo>
                <a:lnTo>
                  <a:pt x="81947" y="74105"/>
                </a:lnTo>
                <a:close/>
                <a:moveTo>
                  <a:pt x="83436" y="74105"/>
                </a:moveTo>
                <a:lnTo>
                  <a:pt x="83436" y="77023"/>
                </a:lnTo>
                <a:lnTo>
                  <a:pt x="86324" y="77023"/>
                </a:lnTo>
                <a:lnTo>
                  <a:pt x="86324" y="74105"/>
                </a:lnTo>
                <a:close/>
                <a:moveTo>
                  <a:pt x="87813" y="74105"/>
                </a:moveTo>
                <a:lnTo>
                  <a:pt x="87813" y="77023"/>
                </a:lnTo>
                <a:lnTo>
                  <a:pt x="90701" y="77023"/>
                </a:lnTo>
                <a:lnTo>
                  <a:pt x="90701" y="74105"/>
                </a:lnTo>
                <a:close/>
                <a:moveTo>
                  <a:pt x="92190" y="74105"/>
                </a:moveTo>
                <a:lnTo>
                  <a:pt x="92190" y="77023"/>
                </a:lnTo>
                <a:lnTo>
                  <a:pt x="95078" y="77023"/>
                </a:lnTo>
                <a:lnTo>
                  <a:pt x="95078" y="74105"/>
                </a:lnTo>
                <a:close/>
                <a:moveTo>
                  <a:pt x="96567" y="74105"/>
                </a:moveTo>
                <a:lnTo>
                  <a:pt x="96567" y="77023"/>
                </a:lnTo>
                <a:lnTo>
                  <a:pt x="99455" y="77023"/>
                </a:lnTo>
                <a:lnTo>
                  <a:pt x="99455" y="74105"/>
                </a:lnTo>
                <a:close/>
                <a:moveTo>
                  <a:pt x="100944" y="74105"/>
                </a:moveTo>
                <a:lnTo>
                  <a:pt x="100944" y="77023"/>
                </a:lnTo>
                <a:lnTo>
                  <a:pt x="103832" y="77023"/>
                </a:lnTo>
                <a:lnTo>
                  <a:pt x="103832" y="74105"/>
                </a:lnTo>
                <a:close/>
                <a:moveTo>
                  <a:pt x="104987" y="74105"/>
                </a:moveTo>
                <a:lnTo>
                  <a:pt x="104987" y="77023"/>
                </a:lnTo>
                <a:lnTo>
                  <a:pt x="107875" y="77023"/>
                </a:lnTo>
                <a:lnTo>
                  <a:pt x="107875" y="74105"/>
                </a:lnTo>
                <a:close/>
                <a:moveTo>
                  <a:pt x="108938" y="74105"/>
                </a:moveTo>
                <a:lnTo>
                  <a:pt x="108938" y="77023"/>
                </a:lnTo>
                <a:lnTo>
                  <a:pt x="111826" y="77023"/>
                </a:lnTo>
                <a:lnTo>
                  <a:pt x="111826" y="74105"/>
                </a:lnTo>
                <a:close/>
                <a:moveTo>
                  <a:pt x="112920" y="74105"/>
                </a:moveTo>
                <a:lnTo>
                  <a:pt x="112920" y="77023"/>
                </a:lnTo>
                <a:lnTo>
                  <a:pt x="115808" y="77023"/>
                </a:lnTo>
                <a:lnTo>
                  <a:pt x="115808" y="74105"/>
                </a:lnTo>
                <a:close/>
                <a:moveTo>
                  <a:pt x="116993" y="74105"/>
                </a:moveTo>
                <a:lnTo>
                  <a:pt x="116993" y="77023"/>
                </a:lnTo>
                <a:lnTo>
                  <a:pt x="119881" y="77023"/>
                </a:lnTo>
                <a:lnTo>
                  <a:pt x="119881" y="74105"/>
                </a:lnTo>
                <a:close/>
                <a:moveTo>
                  <a:pt x="121188" y="74105"/>
                </a:moveTo>
                <a:lnTo>
                  <a:pt x="121188" y="77023"/>
                </a:lnTo>
                <a:lnTo>
                  <a:pt x="124076" y="77023"/>
                </a:lnTo>
                <a:lnTo>
                  <a:pt x="124076" y="74105"/>
                </a:lnTo>
                <a:close/>
                <a:moveTo>
                  <a:pt x="142982" y="74105"/>
                </a:moveTo>
                <a:lnTo>
                  <a:pt x="142982" y="77023"/>
                </a:lnTo>
                <a:lnTo>
                  <a:pt x="145869" y="77023"/>
                </a:lnTo>
                <a:lnTo>
                  <a:pt x="145869" y="74105"/>
                </a:lnTo>
                <a:close/>
                <a:moveTo>
                  <a:pt x="147359" y="74105"/>
                </a:moveTo>
                <a:lnTo>
                  <a:pt x="147359" y="77023"/>
                </a:lnTo>
                <a:lnTo>
                  <a:pt x="150246" y="77023"/>
                </a:lnTo>
                <a:lnTo>
                  <a:pt x="150246" y="74105"/>
                </a:lnTo>
                <a:close/>
                <a:moveTo>
                  <a:pt x="151401" y="74105"/>
                </a:moveTo>
                <a:lnTo>
                  <a:pt x="151401" y="77023"/>
                </a:lnTo>
                <a:lnTo>
                  <a:pt x="154289" y="77023"/>
                </a:lnTo>
                <a:lnTo>
                  <a:pt x="154289" y="74105"/>
                </a:lnTo>
                <a:close/>
                <a:moveTo>
                  <a:pt x="155383" y="74105"/>
                </a:moveTo>
                <a:lnTo>
                  <a:pt x="155383" y="77023"/>
                </a:lnTo>
                <a:lnTo>
                  <a:pt x="158271" y="77023"/>
                </a:lnTo>
                <a:lnTo>
                  <a:pt x="158271" y="74105"/>
                </a:lnTo>
                <a:close/>
                <a:moveTo>
                  <a:pt x="159335" y="74105"/>
                </a:moveTo>
                <a:lnTo>
                  <a:pt x="159335" y="77023"/>
                </a:lnTo>
                <a:lnTo>
                  <a:pt x="162253" y="77023"/>
                </a:lnTo>
                <a:lnTo>
                  <a:pt x="162253" y="74105"/>
                </a:lnTo>
                <a:close/>
                <a:moveTo>
                  <a:pt x="163438" y="74105"/>
                </a:moveTo>
                <a:lnTo>
                  <a:pt x="163438" y="77023"/>
                </a:lnTo>
                <a:lnTo>
                  <a:pt x="166326" y="77023"/>
                </a:lnTo>
                <a:lnTo>
                  <a:pt x="166326" y="74105"/>
                </a:lnTo>
                <a:close/>
                <a:moveTo>
                  <a:pt x="42919" y="74530"/>
                </a:moveTo>
                <a:lnTo>
                  <a:pt x="42919" y="77448"/>
                </a:lnTo>
                <a:lnTo>
                  <a:pt x="45807" y="77448"/>
                </a:lnTo>
                <a:lnTo>
                  <a:pt x="45807" y="74530"/>
                </a:lnTo>
                <a:close/>
                <a:moveTo>
                  <a:pt x="47296" y="74530"/>
                </a:moveTo>
                <a:lnTo>
                  <a:pt x="47296" y="77448"/>
                </a:lnTo>
                <a:lnTo>
                  <a:pt x="50184" y="77448"/>
                </a:lnTo>
                <a:lnTo>
                  <a:pt x="50184" y="74530"/>
                </a:lnTo>
                <a:close/>
                <a:moveTo>
                  <a:pt x="51643" y="74530"/>
                </a:moveTo>
                <a:lnTo>
                  <a:pt x="51643" y="77448"/>
                </a:lnTo>
                <a:lnTo>
                  <a:pt x="54530" y="77448"/>
                </a:lnTo>
                <a:lnTo>
                  <a:pt x="54530" y="74530"/>
                </a:lnTo>
                <a:close/>
                <a:moveTo>
                  <a:pt x="83436" y="78269"/>
                </a:moveTo>
                <a:lnTo>
                  <a:pt x="83436" y="81156"/>
                </a:lnTo>
                <a:lnTo>
                  <a:pt x="86324" y="81156"/>
                </a:lnTo>
                <a:lnTo>
                  <a:pt x="86324" y="78269"/>
                </a:lnTo>
                <a:close/>
                <a:moveTo>
                  <a:pt x="87813" y="78269"/>
                </a:moveTo>
                <a:lnTo>
                  <a:pt x="87813" y="81156"/>
                </a:lnTo>
                <a:lnTo>
                  <a:pt x="90701" y="81156"/>
                </a:lnTo>
                <a:lnTo>
                  <a:pt x="90701" y="78269"/>
                </a:lnTo>
                <a:close/>
                <a:moveTo>
                  <a:pt x="92190" y="78269"/>
                </a:moveTo>
                <a:lnTo>
                  <a:pt x="92190" y="81156"/>
                </a:lnTo>
                <a:lnTo>
                  <a:pt x="95078" y="81156"/>
                </a:lnTo>
                <a:lnTo>
                  <a:pt x="95078" y="78269"/>
                </a:lnTo>
                <a:close/>
                <a:moveTo>
                  <a:pt x="96567" y="78269"/>
                </a:moveTo>
                <a:lnTo>
                  <a:pt x="96567" y="81156"/>
                </a:lnTo>
                <a:lnTo>
                  <a:pt x="99455" y="81156"/>
                </a:lnTo>
                <a:lnTo>
                  <a:pt x="99455" y="78269"/>
                </a:lnTo>
                <a:close/>
                <a:moveTo>
                  <a:pt x="100944" y="78269"/>
                </a:moveTo>
                <a:lnTo>
                  <a:pt x="100944" y="81156"/>
                </a:lnTo>
                <a:lnTo>
                  <a:pt x="103832" y="81156"/>
                </a:lnTo>
                <a:lnTo>
                  <a:pt x="103832" y="78269"/>
                </a:lnTo>
                <a:close/>
                <a:moveTo>
                  <a:pt x="104987" y="78269"/>
                </a:moveTo>
                <a:lnTo>
                  <a:pt x="104987" y="81156"/>
                </a:lnTo>
                <a:lnTo>
                  <a:pt x="107875" y="81156"/>
                </a:lnTo>
                <a:lnTo>
                  <a:pt x="107875" y="78269"/>
                </a:lnTo>
                <a:close/>
                <a:moveTo>
                  <a:pt x="108938" y="78269"/>
                </a:moveTo>
                <a:lnTo>
                  <a:pt x="108938" y="81156"/>
                </a:lnTo>
                <a:lnTo>
                  <a:pt x="111826" y="81156"/>
                </a:lnTo>
                <a:lnTo>
                  <a:pt x="111826" y="78269"/>
                </a:lnTo>
                <a:close/>
                <a:moveTo>
                  <a:pt x="112920" y="78269"/>
                </a:moveTo>
                <a:lnTo>
                  <a:pt x="112920" y="81156"/>
                </a:lnTo>
                <a:lnTo>
                  <a:pt x="115808" y="81156"/>
                </a:lnTo>
                <a:lnTo>
                  <a:pt x="115808" y="78269"/>
                </a:lnTo>
                <a:close/>
                <a:moveTo>
                  <a:pt x="116993" y="78269"/>
                </a:moveTo>
                <a:lnTo>
                  <a:pt x="116993" y="81156"/>
                </a:lnTo>
                <a:lnTo>
                  <a:pt x="119881" y="81156"/>
                </a:lnTo>
                <a:lnTo>
                  <a:pt x="119881" y="78269"/>
                </a:lnTo>
                <a:close/>
                <a:moveTo>
                  <a:pt x="121188" y="78269"/>
                </a:moveTo>
                <a:lnTo>
                  <a:pt x="121188" y="81156"/>
                </a:lnTo>
                <a:lnTo>
                  <a:pt x="124076" y="81156"/>
                </a:lnTo>
                <a:lnTo>
                  <a:pt x="124076" y="78269"/>
                </a:lnTo>
                <a:close/>
                <a:moveTo>
                  <a:pt x="155383" y="78269"/>
                </a:moveTo>
                <a:lnTo>
                  <a:pt x="155383" y="81156"/>
                </a:lnTo>
                <a:lnTo>
                  <a:pt x="158271" y="81156"/>
                </a:lnTo>
                <a:lnTo>
                  <a:pt x="158271" y="78269"/>
                </a:lnTo>
                <a:close/>
                <a:moveTo>
                  <a:pt x="167997" y="78269"/>
                </a:moveTo>
                <a:lnTo>
                  <a:pt x="167997" y="81156"/>
                </a:lnTo>
                <a:lnTo>
                  <a:pt x="170885" y="81156"/>
                </a:lnTo>
                <a:lnTo>
                  <a:pt x="170885" y="78269"/>
                </a:lnTo>
                <a:close/>
                <a:moveTo>
                  <a:pt x="47266" y="78330"/>
                </a:moveTo>
                <a:lnTo>
                  <a:pt x="47266" y="81217"/>
                </a:lnTo>
                <a:lnTo>
                  <a:pt x="50153" y="81217"/>
                </a:lnTo>
                <a:lnTo>
                  <a:pt x="50153" y="78330"/>
                </a:lnTo>
                <a:close/>
                <a:moveTo>
                  <a:pt x="51643" y="78330"/>
                </a:moveTo>
                <a:lnTo>
                  <a:pt x="51643" y="81217"/>
                </a:lnTo>
                <a:lnTo>
                  <a:pt x="54530" y="81217"/>
                </a:lnTo>
                <a:lnTo>
                  <a:pt x="54530" y="78330"/>
                </a:lnTo>
                <a:close/>
                <a:moveTo>
                  <a:pt x="56020" y="78330"/>
                </a:moveTo>
                <a:lnTo>
                  <a:pt x="56020" y="81217"/>
                </a:lnTo>
                <a:lnTo>
                  <a:pt x="58907" y="81217"/>
                </a:lnTo>
                <a:lnTo>
                  <a:pt x="58907" y="78330"/>
                </a:lnTo>
                <a:close/>
                <a:moveTo>
                  <a:pt x="60397" y="78330"/>
                </a:moveTo>
                <a:lnTo>
                  <a:pt x="60397" y="81217"/>
                </a:lnTo>
                <a:lnTo>
                  <a:pt x="63284" y="81217"/>
                </a:lnTo>
                <a:lnTo>
                  <a:pt x="63284" y="78330"/>
                </a:lnTo>
                <a:close/>
                <a:moveTo>
                  <a:pt x="47266" y="82342"/>
                </a:moveTo>
                <a:lnTo>
                  <a:pt x="47266" y="85229"/>
                </a:lnTo>
                <a:lnTo>
                  <a:pt x="50153" y="85229"/>
                </a:lnTo>
                <a:lnTo>
                  <a:pt x="50153" y="82342"/>
                </a:lnTo>
                <a:close/>
                <a:moveTo>
                  <a:pt x="51643" y="82342"/>
                </a:moveTo>
                <a:lnTo>
                  <a:pt x="51643" y="85229"/>
                </a:lnTo>
                <a:lnTo>
                  <a:pt x="54530" y="85229"/>
                </a:lnTo>
                <a:lnTo>
                  <a:pt x="54530" y="82342"/>
                </a:lnTo>
                <a:close/>
                <a:moveTo>
                  <a:pt x="56020" y="82342"/>
                </a:moveTo>
                <a:lnTo>
                  <a:pt x="56020" y="85229"/>
                </a:lnTo>
                <a:lnTo>
                  <a:pt x="58907" y="85229"/>
                </a:lnTo>
                <a:lnTo>
                  <a:pt x="58907" y="82342"/>
                </a:lnTo>
                <a:close/>
                <a:moveTo>
                  <a:pt x="60397" y="82342"/>
                </a:moveTo>
                <a:lnTo>
                  <a:pt x="60397" y="85229"/>
                </a:lnTo>
                <a:lnTo>
                  <a:pt x="63284" y="85229"/>
                </a:lnTo>
                <a:lnTo>
                  <a:pt x="63284" y="82342"/>
                </a:lnTo>
                <a:close/>
                <a:moveTo>
                  <a:pt x="64774" y="82342"/>
                </a:moveTo>
                <a:lnTo>
                  <a:pt x="64774" y="85229"/>
                </a:lnTo>
                <a:lnTo>
                  <a:pt x="67661" y="85229"/>
                </a:lnTo>
                <a:lnTo>
                  <a:pt x="67661" y="82342"/>
                </a:lnTo>
                <a:close/>
                <a:moveTo>
                  <a:pt x="96476" y="82555"/>
                </a:moveTo>
                <a:lnTo>
                  <a:pt x="96476" y="85442"/>
                </a:lnTo>
                <a:lnTo>
                  <a:pt x="99364" y="85442"/>
                </a:lnTo>
                <a:lnTo>
                  <a:pt x="99364" y="82555"/>
                </a:lnTo>
                <a:close/>
                <a:moveTo>
                  <a:pt x="100853" y="82555"/>
                </a:moveTo>
                <a:lnTo>
                  <a:pt x="100853" y="85442"/>
                </a:lnTo>
                <a:lnTo>
                  <a:pt x="103741" y="85442"/>
                </a:lnTo>
                <a:lnTo>
                  <a:pt x="103741" y="82555"/>
                </a:lnTo>
                <a:close/>
                <a:moveTo>
                  <a:pt x="104896" y="82555"/>
                </a:moveTo>
                <a:lnTo>
                  <a:pt x="104896" y="85442"/>
                </a:lnTo>
                <a:lnTo>
                  <a:pt x="107783" y="85442"/>
                </a:lnTo>
                <a:lnTo>
                  <a:pt x="107783" y="82555"/>
                </a:lnTo>
                <a:close/>
                <a:moveTo>
                  <a:pt x="108878" y="82555"/>
                </a:moveTo>
                <a:lnTo>
                  <a:pt x="108878" y="85442"/>
                </a:lnTo>
                <a:lnTo>
                  <a:pt x="111765" y="85442"/>
                </a:lnTo>
                <a:lnTo>
                  <a:pt x="111765" y="82555"/>
                </a:lnTo>
                <a:close/>
                <a:moveTo>
                  <a:pt x="112829" y="82555"/>
                </a:moveTo>
                <a:lnTo>
                  <a:pt x="112829" y="85442"/>
                </a:lnTo>
                <a:lnTo>
                  <a:pt x="115717" y="85442"/>
                </a:lnTo>
                <a:lnTo>
                  <a:pt x="115717" y="82555"/>
                </a:lnTo>
                <a:close/>
                <a:moveTo>
                  <a:pt x="116902" y="82555"/>
                </a:moveTo>
                <a:lnTo>
                  <a:pt x="116902" y="85442"/>
                </a:lnTo>
                <a:lnTo>
                  <a:pt x="119820" y="85442"/>
                </a:lnTo>
                <a:lnTo>
                  <a:pt x="119820" y="82555"/>
                </a:lnTo>
                <a:close/>
                <a:moveTo>
                  <a:pt x="159274" y="82555"/>
                </a:moveTo>
                <a:lnTo>
                  <a:pt x="159274" y="85442"/>
                </a:lnTo>
                <a:lnTo>
                  <a:pt x="162161" y="85442"/>
                </a:lnTo>
                <a:lnTo>
                  <a:pt x="162161" y="82555"/>
                </a:lnTo>
                <a:close/>
                <a:moveTo>
                  <a:pt x="167906" y="82555"/>
                </a:moveTo>
                <a:lnTo>
                  <a:pt x="167906" y="85442"/>
                </a:lnTo>
                <a:lnTo>
                  <a:pt x="170794" y="85442"/>
                </a:lnTo>
                <a:lnTo>
                  <a:pt x="170794" y="82555"/>
                </a:lnTo>
                <a:close/>
                <a:moveTo>
                  <a:pt x="42889" y="86354"/>
                </a:moveTo>
                <a:lnTo>
                  <a:pt x="42889" y="89242"/>
                </a:lnTo>
                <a:lnTo>
                  <a:pt x="45776" y="89242"/>
                </a:lnTo>
                <a:lnTo>
                  <a:pt x="45776" y="86354"/>
                </a:lnTo>
                <a:close/>
                <a:moveTo>
                  <a:pt x="47266" y="86354"/>
                </a:moveTo>
                <a:lnTo>
                  <a:pt x="47266" y="89242"/>
                </a:lnTo>
                <a:lnTo>
                  <a:pt x="50153" y="89242"/>
                </a:lnTo>
                <a:lnTo>
                  <a:pt x="50153" y="86354"/>
                </a:lnTo>
                <a:close/>
                <a:moveTo>
                  <a:pt x="51643" y="86354"/>
                </a:moveTo>
                <a:lnTo>
                  <a:pt x="51643" y="89242"/>
                </a:lnTo>
                <a:lnTo>
                  <a:pt x="54530" y="89242"/>
                </a:lnTo>
                <a:lnTo>
                  <a:pt x="54530" y="86354"/>
                </a:lnTo>
                <a:close/>
                <a:moveTo>
                  <a:pt x="56020" y="86354"/>
                </a:moveTo>
                <a:lnTo>
                  <a:pt x="56020" y="89242"/>
                </a:lnTo>
                <a:lnTo>
                  <a:pt x="58907" y="89242"/>
                </a:lnTo>
                <a:lnTo>
                  <a:pt x="58907" y="86354"/>
                </a:lnTo>
                <a:close/>
                <a:moveTo>
                  <a:pt x="60397" y="86354"/>
                </a:moveTo>
                <a:lnTo>
                  <a:pt x="60397" y="89242"/>
                </a:lnTo>
                <a:lnTo>
                  <a:pt x="63284" y="89242"/>
                </a:lnTo>
                <a:lnTo>
                  <a:pt x="63284" y="86354"/>
                </a:lnTo>
                <a:close/>
                <a:moveTo>
                  <a:pt x="64774" y="86354"/>
                </a:moveTo>
                <a:lnTo>
                  <a:pt x="64774" y="89242"/>
                </a:lnTo>
                <a:lnTo>
                  <a:pt x="67661" y="89242"/>
                </a:lnTo>
                <a:lnTo>
                  <a:pt x="67661" y="86354"/>
                </a:lnTo>
                <a:close/>
                <a:moveTo>
                  <a:pt x="68907" y="86354"/>
                </a:moveTo>
                <a:lnTo>
                  <a:pt x="68907" y="89242"/>
                </a:lnTo>
                <a:lnTo>
                  <a:pt x="71825" y="89242"/>
                </a:lnTo>
                <a:lnTo>
                  <a:pt x="71825" y="86354"/>
                </a:lnTo>
                <a:close/>
                <a:moveTo>
                  <a:pt x="73072" y="86354"/>
                </a:moveTo>
                <a:lnTo>
                  <a:pt x="73072" y="89242"/>
                </a:lnTo>
                <a:lnTo>
                  <a:pt x="75959" y="89242"/>
                </a:lnTo>
                <a:lnTo>
                  <a:pt x="75959" y="86354"/>
                </a:lnTo>
                <a:close/>
                <a:moveTo>
                  <a:pt x="96476" y="86445"/>
                </a:moveTo>
                <a:lnTo>
                  <a:pt x="96476" y="89333"/>
                </a:lnTo>
                <a:lnTo>
                  <a:pt x="99364" y="89333"/>
                </a:lnTo>
                <a:lnTo>
                  <a:pt x="99364" y="86445"/>
                </a:lnTo>
                <a:close/>
                <a:moveTo>
                  <a:pt x="100853" y="86445"/>
                </a:moveTo>
                <a:lnTo>
                  <a:pt x="100853" y="89333"/>
                </a:lnTo>
                <a:lnTo>
                  <a:pt x="103741" y="89333"/>
                </a:lnTo>
                <a:lnTo>
                  <a:pt x="103741" y="86445"/>
                </a:lnTo>
                <a:close/>
                <a:moveTo>
                  <a:pt x="104896" y="86445"/>
                </a:moveTo>
                <a:lnTo>
                  <a:pt x="104896" y="89333"/>
                </a:lnTo>
                <a:lnTo>
                  <a:pt x="107783" y="89333"/>
                </a:lnTo>
                <a:lnTo>
                  <a:pt x="107783" y="86445"/>
                </a:lnTo>
                <a:close/>
                <a:moveTo>
                  <a:pt x="108878" y="86445"/>
                </a:moveTo>
                <a:lnTo>
                  <a:pt x="108878" y="89333"/>
                </a:lnTo>
                <a:lnTo>
                  <a:pt x="111765" y="89333"/>
                </a:lnTo>
                <a:lnTo>
                  <a:pt x="111765" y="86445"/>
                </a:lnTo>
                <a:close/>
                <a:moveTo>
                  <a:pt x="112829" y="86445"/>
                </a:moveTo>
                <a:lnTo>
                  <a:pt x="112829" y="89333"/>
                </a:lnTo>
                <a:lnTo>
                  <a:pt x="115717" y="89333"/>
                </a:lnTo>
                <a:lnTo>
                  <a:pt x="115717" y="86445"/>
                </a:lnTo>
                <a:close/>
                <a:moveTo>
                  <a:pt x="183985" y="86445"/>
                </a:moveTo>
                <a:lnTo>
                  <a:pt x="183985" y="89333"/>
                </a:lnTo>
                <a:lnTo>
                  <a:pt x="186873" y="89333"/>
                </a:lnTo>
                <a:lnTo>
                  <a:pt x="186873" y="86445"/>
                </a:lnTo>
                <a:close/>
                <a:moveTo>
                  <a:pt x="47266" y="90336"/>
                </a:moveTo>
                <a:lnTo>
                  <a:pt x="47266" y="93223"/>
                </a:lnTo>
                <a:lnTo>
                  <a:pt x="50153" y="93223"/>
                </a:lnTo>
                <a:lnTo>
                  <a:pt x="50153" y="90336"/>
                </a:lnTo>
                <a:close/>
                <a:moveTo>
                  <a:pt x="51643" y="90336"/>
                </a:moveTo>
                <a:lnTo>
                  <a:pt x="51643" y="93223"/>
                </a:lnTo>
                <a:lnTo>
                  <a:pt x="54530" y="93223"/>
                </a:lnTo>
                <a:lnTo>
                  <a:pt x="54530" y="90336"/>
                </a:lnTo>
                <a:close/>
                <a:moveTo>
                  <a:pt x="56020" y="90336"/>
                </a:moveTo>
                <a:lnTo>
                  <a:pt x="56020" y="93223"/>
                </a:lnTo>
                <a:lnTo>
                  <a:pt x="58907" y="93223"/>
                </a:lnTo>
                <a:lnTo>
                  <a:pt x="58907" y="90336"/>
                </a:lnTo>
                <a:close/>
                <a:moveTo>
                  <a:pt x="60397" y="90336"/>
                </a:moveTo>
                <a:lnTo>
                  <a:pt x="60397" y="93223"/>
                </a:lnTo>
                <a:lnTo>
                  <a:pt x="63284" y="93223"/>
                </a:lnTo>
                <a:lnTo>
                  <a:pt x="63284" y="90336"/>
                </a:lnTo>
                <a:close/>
                <a:moveTo>
                  <a:pt x="64774" y="90336"/>
                </a:moveTo>
                <a:lnTo>
                  <a:pt x="64774" y="93223"/>
                </a:lnTo>
                <a:lnTo>
                  <a:pt x="67661" y="93223"/>
                </a:lnTo>
                <a:lnTo>
                  <a:pt x="67661" y="90336"/>
                </a:lnTo>
                <a:close/>
                <a:moveTo>
                  <a:pt x="68907" y="90336"/>
                </a:moveTo>
                <a:lnTo>
                  <a:pt x="68907" y="93223"/>
                </a:lnTo>
                <a:lnTo>
                  <a:pt x="71825" y="93223"/>
                </a:lnTo>
                <a:lnTo>
                  <a:pt x="71825" y="90336"/>
                </a:lnTo>
                <a:close/>
                <a:moveTo>
                  <a:pt x="73072" y="90336"/>
                </a:moveTo>
                <a:lnTo>
                  <a:pt x="73072" y="93223"/>
                </a:lnTo>
                <a:lnTo>
                  <a:pt x="75959" y="93223"/>
                </a:lnTo>
                <a:lnTo>
                  <a:pt x="75959" y="90336"/>
                </a:lnTo>
                <a:close/>
                <a:moveTo>
                  <a:pt x="96476" y="90336"/>
                </a:moveTo>
                <a:lnTo>
                  <a:pt x="96476" y="93223"/>
                </a:lnTo>
                <a:lnTo>
                  <a:pt x="99364" y="93223"/>
                </a:lnTo>
                <a:lnTo>
                  <a:pt x="99364" y="90336"/>
                </a:lnTo>
                <a:close/>
                <a:moveTo>
                  <a:pt x="100853" y="90336"/>
                </a:moveTo>
                <a:lnTo>
                  <a:pt x="100853" y="93223"/>
                </a:lnTo>
                <a:lnTo>
                  <a:pt x="103741" y="93223"/>
                </a:lnTo>
                <a:lnTo>
                  <a:pt x="103741" y="90336"/>
                </a:lnTo>
                <a:close/>
                <a:moveTo>
                  <a:pt x="104896" y="90336"/>
                </a:moveTo>
                <a:lnTo>
                  <a:pt x="104896" y="93223"/>
                </a:lnTo>
                <a:lnTo>
                  <a:pt x="107783" y="93223"/>
                </a:lnTo>
                <a:lnTo>
                  <a:pt x="107783" y="90336"/>
                </a:lnTo>
                <a:close/>
                <a:moveTo>
                  <a:pt x="108878" y="90336"/>
                </a:moveTo>
                <a:lnTo>
                  <a:pt x="108878" y="93223"/>
                </a:lnTo>
                <a:lnTo>
                  <a:pt x="111765" y="93223"/>
                </a:lnTo>
                <a:lnTo>
                  <a:pt x="111765" y="90336"/>
                </a:lnTo>
                <a:close/>
                <a:moveTo>
                  <a:pt x="112829" y="90336"/>
                </a:moveTo>
                <a:lnTo>
                  <a:pt x="112829" y="93223"/>
                </a:lnTo>
                <a:lnTo>
                  <a:pt x="115717" y="93223"/>
                </a:lnTo>
                <a:lnTo>
                  <a:pt x="115717" y="90336"/>
                </a:lnTo>
                <a:close/>
                <a:moveTo>
                  <a:pt x="116902" y="90336"/>
                </a:moveTo>
                <a:lnTo>
                  <a:pt x="116902" y="93223"/>
                </a:lnTo>
                <a:lnTo>
                  <a:pt x="119820" y="93223"/>
                </a:lnTo>
                <a:lnTo>
                  <a:pt x="119820" y="90336"/>
                </a:lnTo>
                <a:close/>
                <a:moveTo>
                  <a:pt x="121097" y="90336"/>
                </a:moveTo>
                <a:lnTo>
                  <a:pt x="121097" y="93223"/>
                </a:lnTo>
                <a:lnTo>
                  <a:pt x="124015" y="93223"/>
                </a:lnTo>
                <a:lnTo>
                  <a:pt x="124015" y="90336"/>
                </a:lnTo>
                <a:close/>
                <a:moveTo>
                  <a:pt x="167906" y="90336"/>
                </a:moveTo>
                <a:lnTo>
                  <a:pt x="167906" y="93223"/>
                </a:lnTo>
                <a:lnTo>
                  <a:pt x="170794" y="93223"/>
                </a:lnTo>
                <a:lnTo>
                  <a:pt x="170794" y="90336"/>
                </a:lnTo>
                <a:close/>
                <a:moveTo>
                  <a:pt x="171949" y="90336"/>
                </a:moveTo>
                <a:lnTo>
                  <a:pt x="171949" y="93223"/>
                </a:lnTo>
                <a:lnTo>
                  <a:pt x="174836" y="93223"/>
                </a:lnTo>
                <a:lnTo>
                  <a:pt x="174836" y="90336"/>
                </a:lnTo>
                <a:close/>
                <a:moveTo>
                  <a:pt x="175931" y="90336"/>
                </a:moveTo>
                <a:lnTo>
                  <a:pt x="175931" y="93223"/>
                </a:lnTo>
                <a:lnTo>
                  <a:pt x="178818" y="93223"/>
                </a:lnTo>
                <a:lnTo>
                  <a:pt x="178818" y="90336"/>
                </a:lnTo>
                <a:close/>
                <a:moveTo>
                  <a:pt x="179882" y="90336"/>
                </a:moveTo>
                <a:lnTo>
                  <a:pt x="179882" y="93223"/>
                </a:lnTo>
                <a:lnTo>
                  <a:pt x="182800" y="93223"/>
                </a:lnTo>
                <a:lnTo>
                  <a:pt x="182800" y="90336"/>
                </a:lnTo>
                <a:close/>
                <a:moveTo>
                  <a:pt x="183985" y="90336"/>
                </a:moveTo>
                <a:lnTo>
                  <a:pt x="183985" y="93223"/>
                </a:lnTo>
                <a:lnTo>
                  <a:pt x="186873" y="93223"/>
                </a:lnTo>
                <a:lnTo>
                  <a:pt x="186873" y="90336"/>
                </a:lnTo>
                <a:close/>
                <a:moveTo>
                  <a:pt x="96476" y="94226"/>
                </a:moveTo>
                <a:lnTo>
                  <a:pt x="96476" y="97144"/>
                </a:lnTo>
                <a:lnTo>
                  <a:pt x="99364" y="97144"/>
                </a:lnTo>
                <a:lnTo>
                  <a:pt x="99364" y="94226"/>
                </a:lnTo>
                <a:close/>
                <a:moveTo>
                  <a:pt x="100853" y="94226"/>
                </a:moveTo>
                <a:lnTo>
                  <a:pt x="100853" y="97144"/>
                </a:lnTo>
                <a:lnTo>
                  <a:pt x="103741" y="97144"/>
                </a:lnTo>
                <a:lnTo>
                  <a:pt x="103741" y="94226"/>
                </a:lnTo>
                <a:close/>
                <a:moveTo>
                  <a:pt x="104896" y="94226"/>
                </a:moveTo>
                <a:lnTo>
                  <a:pt x="104896" y="97144"/>
                </a:lnTo>
                <a:lnTo>
                  <a:pt x="107783" y="97144"/>
                </a:lnTo>
                <a:lnTo>
                  <a:pt x="107783" y="94226"/>
                </a:lnTo>
                <a:close/>
                <a:moveTo>
                  <a:pt x="108878" y="94226"/>
                </a:moveTo>
                <a:lnTo>
                  <a:pt x="108878" y="97144"/>
                </a:lnTo>
                <a:lnTo>
                  <a:pt x="111765" y="97144"/>
                </a:lnTo>
                <a:lnTo>
                  <a:pt x="111765" y="94226"/>
                </a:lnTo>
                <a:close/>
                <a:moveTo>
                  <a:pt x="112829" y="94226"/>
                </a:moveTo>
                <a:lnTo>
                  <a:pt x="112829" y="97144"/>
                </a:lnTo>
                <a:lnTo>
                  <a:pt x="115717" y="97144"/>
                </a:lnTo>
                <a:lnTo>
                  <a:pt x="115717" y="94226"/>
                </a:lnTo>
                <a:close/>
                <a:moveTo>
                  <a:pt x="116902" y="94226"/>
                </a:moveTo>
                <a:lnTo>
                  <a:pt x="116902" y="97144"/>
                </a:lnTo>
                <a:lnTo>
                  <a:pt x="119820" y="97144"/>
                </a:lnTo>
                <a:lnTo>
                  <a:pt x="119820" y="94226"/>
                </a:lnTo>
                <a:close/>
                <a:moveTo>
                  <a:pt x="163347" y="94226"/>
                </a:moveTo>
                <a:lnTo>
                  <a:pt x="163347" y="97144"/>
                </a:lnTo>
                <a:lnTo>
                  <a:pt x="166234" y="97144"/>
                </a:lnTo>
                <a:lnTo>
                  <a:pt x="166234" y="94226"/>
                </a:lnTo>
                <a:close/>
                <a:moveTo>
                  <a:pt x="167906" y="94226"/>
                </a:moveTo>
                <a:lnTo>
                  <a:pt x="167906" y="97144"/>
                </a:lnTo>
                <a:lnTo>
                  <a:pt x="170794" y="97144"/>
                </a:lnTo>
                <a:lnTo>
                  <a:pt x="170794" y="94226"/>
                </a:lnTo>
                <a:close/>
                <a:moveTo>
                  <a:pt x="171949" y="94226"/>
                </a:moveTo>
                <a:lnTo>
                  <a:pt x="171949" y="97144"/>
                </a:lnTo>
                <a:lnTo>
                  <a:pt x="174836" y="97144"/>
                </a:lnTo>
                <a:lnTo>
                  <a:pt x="174836" y="94226"/>
                </a:lnTo>
                <a:close/>
                <a:moveTo>
                  <a:pt x="175931" y="94226"/>
                </a:moveTo>
                <a:lnTo>
                  <a:pt x="175931" y="97144"/>
                </a:lnTo>
                <a:lnTo>
                  <a:pt x="178818" y="97144"/>
                </a:lnTo>
                <a:lnTo>
                  <a:pt x="178818" y="94226"/>
                </a:lnTo>
                <a:close/>
                <a:moveTo>
                  <a:pt x="179882" y="94226"/>
                </a:moveTo>
                <a:lnTo>
                  <a:pt x="179882" y="97144"/>
                </a:lnTo>
                <a:lnTo>
                  <a:pt x="182800" y="97144"/>
                </a:lnTo>
                <a:lnTo>
                  <a:pt x="182800" y="94226"/>
                </a:lnTo>
                <a:close/>
                <a:moveTo>
                  <a:pt x="183985" y="94226"/>
                </a:moveTo>
                <a:lnTo>
                  <a:pt x="183985" y="97144"/>
                </a:lnTo>
                <a:lnTo>
                  <a:pt x="186873" y="97144"/>
                </a:lnTo>
                <a:lnTo>
                  <a:pt x="186873" y="94226"/>
                </a:lnTo>
                <a:close/>
                <a:moveTo>
                  <a:pt x="51643" y="94348"/>
                </a:moveTo>
                <a:lnTo>
                  <a:pt x="51643" y="97236"/>
                </a:lnTo>
                <a:lnTo>
                  <a:pt x="54530" y="97236"/>
                </a:lnTo>
                <a:lnTo>
                  <a:pt x="54530" y="94348"/>
                </a:lnTo>
                <a:close/>
                <a:moveTo>
                  <a:pt x="56020" y="94348"/>
                </a:moveTo>
                <a:lnTo>
                  <a:pt x="56020" y="97236"/>
                </a:lnTo>
                <a:lnTo>
                  <a:pt x="58907" y="97236"/>
                </a:lnTo>
                <a:lnTo>
                  <a:pt x="58907" y="94348"/>
                </a:lnTo>
                <a:close/>
                <a:moveTo>
                  <a:pt x="60397" y="94348"/>
                </a:moveTo>
                <a:lnTo>
                  <a:pt x="60397" y="97236"/>
                </a:lnTo>
                <a:lnTo>
                  <a:pt x="63284" y="97236"/>
                </a:lnTo>
                <a:lnTo>
                  <a:pt x="63284" y="94348"/>
                </a:lnTo>
                <a:close/>
                <a:moveTo>
                  <a:pt x="64774" y="94348"/>
                </a:moveTo>
                <a:lnTo>
                  <a:pt x="64774" y="97236"/>
                </a:lnTo>
                <a:lnTo>
                  <a:pt x="67661" y="97236"/>
                </a:lnTo>
                <a:lnTo>
                  <a:pt x="67661" y="94348"/>
                </a:lnTo>
                <a:close/>
                <a:moveTo>
                  <a:pt x="68907" y="94348"/>
                </a:moveTo>
                <a:lnTo>
                  <a:pt x="68907" y="97236"/>
                </a:lnTo>
                <a:lnTo>
                  <a:pt x="71825" y="97236"/>
                </a:lnTo>
                <a:lnTo>
                  <a:pt x="71825" y="94348"/>
                </a:lnTo>
                <a:close/>
                <a:moveTo>
                  <a:pt x="73072" y="94348"/>
                </a:moveTo>
                <a:lnTo>
                  <a:pt x="73072" y="97236"/>
                </a:lnTo>
                <a:lnTo>
                  <a:pt x="75959" y="97236"/>
                </a:lnTo>
                <a:lnTo>
                  <a:pt x="75959" y="94348"/>
                </a:lnTo>
                <a:close/>
                <a:moveTo>
                  <a:pt x="96476" y="98147"/>
                </a:moveTo>
                <a:lnTo>
                  <a:pt x="96476" y="101035"/>
                </a:lnTo>
                <a:lnTo>
                  <a:pt x="99364" y="101035"/>
                </a:lnTo>
                <a:lnTo>
                  <a:pt x="99364" y="98147"/>
                </a:lnTo>
                <a:close/>
                <a:moveTo>
                  <a:pt x="100853" y="98147"/>
                </a:moveTo>
                <a:lnTo>
                  <a:pt x="100853" y="101035"/>
                </a:lnTo>
                <a:lnTo>
                  <a:pt x="103741" y="101035"/>
                </a:lnTo>
                <a:lnTo>
                  <a:pt x="103741" y="98147"/>
                </a:lnTo>
                <a:close/>
                <a:moveTo>
                  <a:pt x="104896" y="98147"/>
                </a:moveTo>
                <a:lnTo>
                  <a:pt x="104896" y="101035"/>
                </a:lnTo>
                <a:lnTo>
                  <a:pt x="107783" y="101035"/>
                </a:lnTo>
                <a:lnTo>
                  <a:pt x="107783" y="98147"/>
                </a:lnTo>
                <a:close/>
                <a:moveTo>
                  <a:pt x="108878" y="98147"/>
                </a:moveTo>
                <a:lnTo>
                  <a:pt x="108878" y="101035"/>
                </a:lnTo>
                <a:lnTo>
                  <a:pt x="111765" y="101035"/>
                </a:lnTo>
                <a:lnTo>
                  <a:pt x="111765" y="98147"/>
                </a:lnTo>
                <a:close/>
                <a:moveTo>
                  <a:pt x="163347" y="98147"/>
                </a:moveTo>
                <a:lnTo>
                  <a:pt x="163347" y="101035"/>
                </a:lnTo>
                <a:lnTo>
                  <a:pt x="166234" y="101035"/>
                </a:lnTo>
                <a:lnTo>
                  <a:pt x="166234" y="98147"/>
                </a:lnTo>
                <a:close/>
                <a:moveTo>
                  <a:pt x="167906" y="98147"/>
                </a:moveTo>
                <a:lnTo>
                  <a:pt x="167906" y="101035"/>
                </a:lnTo>
                <a:lnTo>
                  <a:pt x="170794" y="101035"/>
                </a:lnTo>
                <a:lnTo>
                  <a:pt x="170794" y="98147"/>
                </a:lnTo>
                <a:close/>
                <a:moveTo>
                  <a:pt x="171949" y="98147"/>
                </a:moveTo>
                <a:lnTo>
                  <a:pt x="171949" y="101035"/>
                </a:lnTo>
                <a:lnTo>
                  <a:pt x="174836" y="101035"/>
                </a:lnTo>
                <a:lnTo>
                  <a:pt x="174836" y="98147"/>
                </a:lnTo>
                <a:close/>
                <a:moveTo>
                  <a:pt x="175931" y="98147"/>
                </a:moveTo>
                <a:lnTo>
                  <a:pt x="175931" y="101035"/>
                </a:lnTo>
                <a:lnTo>
                  <a:pt x="178818" y="101035"/>
                </a:lnTo>
                <a:lnTo>
                  <a:pt x="178818" y="98147"/>
                </a:lnTo>
                <a:close/>
                <a:moveTo>
                  <a:pt x="179882" y="98147"/>
                </a:moveTo>
                <a:lnTo>
                  <a:pt x="179882" y="101035"/>
                </a:lnTo>
                <a:lnTo>
                  <a:pt x="182800" y="101035"/>
                </a:lnTo>
                <a:lnTo>
                  <a:pt x="182800" y="98147"/>
                </a:lnTo>
                <a:close/>
                <a:moveTo>
                  <a:pt x="183985" y="98147"/>
                </a:moveTo>
                <a:lnTo>
                  <a:pt x="183985" y="101035"/>
                </a:lnTo>
                <a:lnTo>
                  <a:pt x="186873" y="101035"/>
                </a:lnTo>
                <a:lnTo>
                  <a:pt x="186873" y="98147"/>
                </a:lnTo>
                <a:close/>
                <a:moveTo>
                  <a:pt x="188545" y="98147"/>
                </a:moveTo>
                <a:lnTo>
                  <a:pt x="188545" y="101035"/>
                </a:lnTo>
                <a:lnTo>
                  <a:pt x="191432" y="101035"/>
                </a:lnTo>
                <a:lnTo>
                  <a:pt x="191432" y="98147"/>
                </a:lnTo>
                <a:close/>
                <a:moveTo>
                  <a:pt x="51643" y="98360"/>
                </a:moveTo>
                <a:lnTo>
                  <a:pt x="51643" y="101248"/>
                </a:lnTo>
                <a:lnTo>
                  <a:pt x="54530" y="101248"/>
                </a:lnTo>
                <a:lnTo>
                  <a:pt x="54530" y="98360"/>
                </a:lnTo>
                <a:close/>
                <a:moveTo>
                  <a:pt x="56020" y="98360"/>
                </a:moveTo>
                <a:lnTo>
                  <a:pt x="56020" y="101248"/>
                </a:lnTo>
                <a:lnTo>
                  <a:pt x="58907" y="101248"/>
                </a:lnTo>
                <a:lnTo>
                  <a:pt x="58907" y="98360"/>
                </a:lnTo>
                <a:close/>
                <a:moveTo>
                  <a:pt x="60397" y="98360"/>
                </a:moveTo>
                <a:lnTo>
                  <a:pt x="60397" y="101248"/>
                </a:lnTo>
                <a:lnTo>
                  <a:pt x="63284" y="101248"/>
                </a:lnTo>
                <a:lnTo>
                  <a:pt x="63284" y="98360"/>
                </a:lnTo>
                <a:close/>
                <a:moveTo>
                  <a:pt x="64774" y="98360"/>
                </a:moveTo>
                <a:lnTo>
                  <a:pt x="64774" y="101248"/>
                </a:lnTo>
                <a:lnTo>
                  <a:pt x="67661" y="101248"/>
                </a:lnTo>
                <a:lnTo>
                  <a:pt x="67661" y="98360"/>
                </a:lnTo>
                <a:close/>
                <a:moveTo>
                  <a:pt x="68907" y="98360"/>
                </a:moveTo>
                <a:lnTo>
                  <a:pt x="68907" y="101248"/>
                </a:lnTo>
                <a:lnTo>
                  <a:pt x="71825" y="101248"/>
                </a:lnTo>
                <a:lnTo>
                  <a:pt x="71825" y="98360"/>
                </a:lnTo>
                <a:close/>
                <a:moveTo>
                  <a:pt x="100853" y="102038"/>
                </a:moveTo>
                <a:lnTo>
                  <a:pt x="100853" y="104926"/>
                </a:lnTo>
                <a:lnTo>
                  <a:pt x="103741" y="104926"/>
                </a:lnTo>
                <a:lnTo>
                  <a:pt x="103741" y="102038"/>
                </a:lnTo>
                <a:close/>
                <a:moveTo>
                  <a:pt x="104896" y="102038"/>
                </a:moveTo>
                <a:lnTo>
                  <a:pt x="104896" y="104926"/>
                </a:lnTo>
                <a:lnTo>
                  <a:pt x="107783" y="104926"/>
                </a:lnTo>
                <a:lnTo>
                  <a:pt x="107783" y="102038"/>
                </a:lnTo>
                <a:close/>
                <a:moveTo>
                  <a:pt x="108878" y="102038"/>
                </a:moveTo>
                <a:lnTo>
                  <a:pt x="108878" y="104926"/>
                </a:lnTo>
                <a:lnTo>
                  <a:pt x="111765" y="104926"/>
                </a:lnTo>
                <a:lnTo>
                  <a:pt x="111765" y="102038"/>
                </a:lnTo>
                <a:close/>
                <a:moveTo>
                  <a:pt x="163347" y="102038"/>
                </a:moveTo>
                <a:lnTo>
                  <a:pt x="163347" y="104926"/>
                </a:lnTo>
                <a:lnTo>
                  <a:pt x="166234" y="104926"/>
                </a:lnTo>
                <a:lnTo>
                  <a:pt x="166234" y="102038"/>
                </a:lnTo>
                <a:close/>
                <a:moveTo>
                  <a:pt x="167906" y="102038"/>
                </a:moveTo>
                <a:lnTo>
                  <a:pt x="167906" y="104926"/>
                </a:lnTo>
                <a:lnTo>
                  <a:pt x="170794" y="104926"/>
                </a:lnTo>
                <a:lnTo>
                  <a:pt x="170794" y="102038"/>
                </a:lnTo>
                <a:close/>
                <a:moveTo>
                  <a:pt x="171949" y="102038"/>
                </a:moveTo>
                <a:lnTo>
                  <a:pt x="171949" y="104926"/>
                </a:lnTo>
                <a:lnTo>
                  <a:pt x="174836" y="104926"/>
                </a:lnTo>
                <a:lnTo>
                  <a:pt x="174836" y="102038"/>
                </a:lnTo>
                <a:close/>
                <a:moveTo>
                  <a:pt x="175931" y="102038"/>
                </a:moveTo>
                <a:lnTo>
                  <a:pt x="175931" y="104926"/>
                </a:lnTo>
                <a:lnTo>
                  <a:pt x="178818" y="104926"/>
                </a:lnTo>
                <a:lnTo>
                  <a:pt x="178818" y="102038"/>
                </a:lnTo>
                <a:close/>
                <a:moveTo>
                  <a:pt x="179882" y="102038"/>
                </a:moveTo>
                <a:lnTo>
                  <a:pt x="179882" y="104926"/>
                </a:lnTo>
                <a:lnTo>
                  <a:pt x="182800" y="104926"/>
                </a:lnTo>
                <a:lnTo>
                  <a:pt x="182800" y="102038"/>
                </a:lnTo>
                <a:close/>
                <a:moveTo>
                  <a:pt x="183985" y="102038"/>
                </a:moveTo>
                <a:lnTo>
                  <a:pt x="183985" y="104926"/>
                </a:lnTo>
                <a:lnTo>
                  <a:pt x="186873" y="104926"/>
                </a:lnTo>
                <a:lnTo>
                  <a:pt x="186873" y="102038"/>
                </a:lnTo>
                <a:close/>
                <a:moveTo>
                  <a:pt x="188545" y="102038"/>
                </a:moveTo>
                <a:lnTo>
                  <a:pt x="188545" y="104926"/>
                </a:lnTo>
                <a:lnTo>
                  <a:pt x="191432" y="104926"/>
                </a:lnTo>
                <a:lnTo>
                  <a:pt x="191432" y="102038"/>
                </a:lnTo>
                <a:close/>
                <a:moveTo>
                  <a:pt x="51643" y="102372"/>
                </a:moveTo>
                <a:lnTo>
                  <a:pt x="51643" y="105260"/>
                </a:lnTo>
                <a:lnTo>
                  <a:pt x="54530" y="105260"/>
                </a:lnTo>
                <a:lnTo>
                  <a:pt x="54530" y="102372"/>
                </a:lnTo>
                <a:close/>
                <a:moveTo>
                  <a:pt x="56020" y="102372"/>
                </a:moveTo>
                <a:lnTo>
                  <a:pt x="56020" y="105260"/>
                </a:lnTo>
                <a:lnTo>
                  <a:pt x="58907" y="105260"/>
                </a:lnTo>
                <a:lnTo>
                  <a:pt x="58907" y="102372"/>
                </a:lnTo>
                <a:close/>
                <a:moveTo>
                  <a:pt x="60397" y="102372"/>
                </a:moveTo>
                <a:lnTo>
                  <a:pt x="60397" y="105260"/>
                </a:lnTo>
                <a:lnTo>
                  <a:pt x="63284" y="105260"/>
                </a:lnTo>
                <a:lnTo>
                  <a:pt x="63284" y="102372"/>
                </a:lnTo>
                <a:close/>
                <a:moveTo>
                  <a:pt x="64774" y="102372"/>
                </a:moveTo>
                <a:lnTo>
                  <a:pt x="64774" y="105260"/>
                </a:lnTo>
                <a:lnTo>
                  <a:pt x="67661" y="105260"/>
                </a:lnTo>
                <a:lnTo>
                  <a:pt x="67661" y="102372"/>
                </a:lnTo>
                <a:close/>
                <a:moveTo>
                  <a:pt x="100853" y="105929"/>
                </a:moveTo>
                <a:lnTo>
                  <a:pt x="100853" y="108816"/>
                </a:lnTo>
                <a:lnTo>
                  <a:pt x="103741" y="108816"/>
                </a:lnTo>
                <a:lnTo>
                  <a:pt x="103741" y="105929"/>
                </a:lnTo>
                <a:close/>
                <a:moveTo>
                  <a:pt x="104896" y="105929"/>
                </a:moveTo>
                <a:lnTo>
                  <a:pt x="104896" y="108816"/>
                </a:lnTo>
                <a:lnTo>
                  <a:pt x="107783" y="108816"/>
                </a:lnTo>
                <a:lnTo>
                  <a:pt x="107783" y="105929"/>
                </a:lnTo>
                <a:close/>
                <a:moveTo>
                  <a:pt x="163347" y="105929"/>
                </a:moveTo>
                <a:lnTo>
                  <a:pt x="163347" y="108816"/>
                </a:lnTo>
                <a:lnTo>
                  <a:pt x="166234" y="108816"/>
                </a:lnTo>
                <a:lnTo>
                  <a:pt x="166234" y="105929"/>
                </a:lnTo>
                <a:close/>
                <a:moveTo>
                  <a:pt x="179882" y="105929"/>
                </a:moveTo>
                <a:lnTo>
                  <a:pt x="179882" y="108816"/>
                </a:lnTo>
                <a:lnTo>
                  <a:pt x="182800" y="108816"/>
                </a:lnTo>
                <a:lnTo>
                  <a:pt x="182800" y="105929"/>
                </a:lnTo>
                <a:close/>
                <a:moveTo>
                  <a:pt x="183985" y="105929"/>
                </a:moveTo>
                <a:lnTo>
                  <a:pt x="183985" y="108816"/>
                </a:lnTo>
                <a:lnTo>
                  <a:pt x="186873" y="108816"/>
                </a:lnTo>
                <a:lnTo>
                  <a:pt x="186873" y="105929"/>
                </a:lnTo>
                <a:close/>
                <a:moveTo>
                  <a:pt x="51643" y="106354"/>
                </a:moveTo>
                <a:lnTo>
                  <a:pt x="51643" y="109272"/>
                </a:lnTo>
                <a:lnTo>
                  <a:pt x="54530" y="109272"/>
                </a:lnTo>
                <a:lnTo>
                  <a:pt x="54530" y="106354"/>
                </a:lnTo>
                <a:close/>
                <a:moveTo>
                  <a:pt x="56020" y="106354"/>
                </a:moveTo>
                <a:lnTo>
                  <a:pt x="56020" y="109272"/>
                </a:lnTo>
                <a:lnTo>
                  <a:pt x="58907" y="109272"/>
                </a:lnTo>
                <a:lnTo>
                  <a:pt x="58907" y="106354"/>
                </a:lnTo>
                <a:close/>
                <a:moveTo>
                  <a:pt x="60397" y="106354"/>
                </a:moveTo>
                <a:lnTo>
                  <a:pt x="60397" y="109272"/>
                </a:lnTo>
                <a:lnTo>
                  <a:pt x="63284" y="109272"/>
                </a:lnTo>
                <a:lnTo>
                  <a:pt x="63284" y="106354"/>
                </a:lnTo>
                <a:close/>
                <a:moveTo>
                  <a:pt x="64774" y="106354"/>
                </a:moveTo>
                <a:lnTo>
                  <a:pt x="64774" y="109272"/>
                </a:lnTo>
                <a:lnTo>
                  <a:pt x="67661" y="109272"/>
                </a:lnTo>
                <a:lnTo>
                  <a:pt x="67661" y="106354"/>
                </a:lnTo>
                <a:close/>
                <a:moveTo>
                  <a:pt x="51643" y="110366"/>
                </a:moveTo>
                <a:lnTo>
                  <a:pt x="51643" y="113254"/>
                </a:lnTo>
                <a:lnTo>
                  <a:pt x="54530" y="113254"/>
                </a:lnTo>
                <a:lnTo>
                  <a:pt x="54530" y="110366"/>
                </a:lnTo>
                <a:close/>
                <a:moveTo>
                  <a:pt x="56020" y="110366"/>
                </a:moveTo>
                <a:lnTo>
                  <a:pt x="56020" y="113254"/>
                </a:lnTo>
                <a:lnTo>
                  <a:pt x="58907" y="113254"/>
                </a:lnTo>
                <a:lnTo>
                  <a:pt x="58907" y="110366"/>
                </a:lnTo>
                <a:close/>
                <a:moveTo>
                  <a:pt x="60397" y="110366"/>
                </a:moveTo>
                <a:lnTo>
                  <a:pt x="60397" y="113254"/>
                </a:lnTo>
                <a:lnTo>
                  <a:pt x="63284" y="113254"/>
                </a:lnTo>
                <a:lnTo>
                  <a:pt x="63284" y="110366"/>
                </a:lnTo>
                <a:close/>
                <a:moveTo>
                  <a:pt x="179882" y="113710"/>
                </a:moveTo>
                <a:lnTo>
                  <a:pt x="179882" y="116598"/>
                </a:lnTo>
                <a:lnTo>
                  <a:pt x="182800" y="116598"/>
                </a:lnTo>
                <a:lnTo>
                  <a:pt x="182800" y="113710"/>
                </a:lnTo>
                <a:close/>
                <a:moveTo>
                  <a:pt x="183985" y="113710"/>
                </a:moveTo>
                <a:lnTo>
                  <a:pt x="183985" y="116598"/>
                </a:lnTo>
                <a:lnTo>
                  <a:pt x="186873" y="116598"/>
                </a:lnTo>
                <a:lnTo>
                  <a:pt x="186873" y="113710"/>
                </a:lnTo>
                <a:close/>
                <a:moveTo>
                  <a:pt x="51643" y="114379"/>
                </a:moveTo>
                <a:lnTo>
                  <a:pt x="51643" y="117266"/>
                </a:lnTo>
                <a:lnTo>
                  <a:pt x="54530" y="117266"/>
                </a:lnTo>
                <a:lnTo>
                  <a:pt x="54530" y="114379"/>
                </a:lnTo>
                <a:close/>
                <a:moveTo>
                  <a:pt x="56020" y="114379"/>
                </a:moveTo>
                <a:lnTo>
                  <a:pt x="56020" y="117266"/>
                </a:lnTo>
                <a:lnTo>
                  <a:pt x="58907" y="117266"/>
                </a:lnTo>
                <a:lnTo>
                  <a:pt x="58907" y="114379"/>
                </a:lnTo>
                <a:close/>
                <a:moveTo>
                  <a:pt x="51643" y="118391"/>
                </a:moveTo>
                <a:lnTo>
                  <a:pt x="51643" y="121278"/>
                </a:lnTo>
                <a:lnTo>
                  <a:pt x="54530" y="121278"/>
                </a:lnTo>
                <a:lnTo>
                  <a:pt x="54530" y="118391"/>
                </a:lnTo>
                <a:close/>
                <a:moveTo>
                  <a:pt x="56020" y="118391"/>
                </a:moveTo>
                <a:lnTo>
                  <a:pt x="56020" y="121278"/>
                </a:lnTo>
                <a:lnTo>
                  <a:pt x="58907" y="121278"/>
                </a:lnTo>
                <a:lnTo>
                  <a:pt x="58907" y="118391"/>
                </a:lnTo>
                <a:close/>
                <a:moveTo>
                  <a:pt x="56020" y="122403"/>
                </a:moveTo>
                <a:lnTo>
                  <a:pt x="56020" y="125291"/>
                </a:lnTo>
                <a:lnTo>
                  <a:pt x="58907" y="125291"/>
                </a:lnTo>
                <a:lnTo>
                  <a:pt x="58907" y="122403"/>
                </a:lnTo>
                <a:close/>
                <a:moveTo>
                  <a:pt x="56020" y="126385"/>
                </a:moveTo>
                <a:lnTo>
                  <a:pt x="56020" y="129303"/>
                </a:lnTo>
                <a:lnTo>
                  <a:pt x="58907" y="129303"/>
                </a:lnTo>
                <a:lnTo>
                  <a:pt x="58907" y="1263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5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OBJECTIVES</a:t>
            </a:r>
            <a:endParaRPr dirty="0">
              <a:solidFill>
                <a:schemeClr val="accent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36" name="Google Shape;2336;p54"/>
          <p:cNvSpPr txBox="1"/>
          <p:nvPr/>
        </p:nvSpPr>
        <p:spPr>
          <a:xfrm>
            <a:off x="1" y="1592125"/>
            <a:ext cx="1984790" cy="72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Management</a:t>
            </a:r>
            <a:endParaRPr sz="24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338" name="Google Shape;2338;p54"/>
          <p:cNvSpPr txBox="1"/>
          <p:nvPr/>
        </p:nvSpPr>
        <p:spPr>
          <a:xfrm>
            <a:off x="159488" y="3196975"/>
            <a:ext cx="1825312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Minimalize paper work</a:t>
            </a:r>
            <a:endParaRPr sz="24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340" name="Google Shape;2340;p54"/>
          <p:cNvSpPr txBox="1"/>
          <p:nvPr/>
        </p:nvSpPr>
        <p:spPr>
          <a:xfrm>
            <a:off x="7159200" y="1426150"/>
            <a:ext cx="1264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Faster Process</a:t>
            </a:r>
            <a:endParaRPr sz="24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sp>
        <p:nvSpPr>
          <p:cNvPr id="2342" name="Google Shape;2342;p54"/>
          <p:cNvSpPr txBox="1"/>
          <p:nvPr/>
        </p:nvSpPr>
        <p:spPr>
          <a:xfrm>
            <a:off x="7159199" y="3196975"/>
            <a:ext cx="171898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accent1"/>
                </a:solidFill>
                <a:latin typeface="Times" panose="02020603050405020304" pitchFamily="18" charset="0"/>
                <a:ea typeface="Orbitron"/>
                <a:cs typeface="Times" panose="02020603050405020304" pitchFamily="18" charset="0"/>
                <a:sym typeface="Orbitron"/>
              </a:rPr>
              <a:t>Centralized</a:t>
            </a:r>
            <a:endParaRPr sz="2400" b="1" dirty="0">
              <a:solidFill>
                <a:schemeClr val="accent1"/>
              </a:solidFill>
              <a:latin typeface="Times" panose="02020603050405020304" pitchFamily="18" charset="0"/>
              <a:ea typeface="Orbitron"/>
              <a:cs typeface="Times" panose="02020603050405020304" pitchFamily="18" charset="0"/>
              <a:sym typeface="Orbitron"/>
            </a:endParaRPr>
          </a:p>
        </p:txBody>
      </p:sp>
      <p:cxnSp>
        <p:nvCxnSpPr>
          <p:cNvPr id="2344" name="Google Shape;2344;p54"/>
          <p:cNvCxnSpPr>
            <a:stCxn id="2336" idx="3"/>
          </p:cNvCxnSpPr>
          <p:nvPr/>
        </p:nvCxnSpPr>
        <p:spPr>
          <a:xfrm>
            <a:off x="1984791" y="1953850"/>
            <a:ext cx="1348534" cy="20527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5" name="Google Shape;2345;p54"/>
          <p:cNvCxnSpPr>
            <a:stCxn id="2338" idx="3"/>
          </p:cNvCxnSpPr>
          <p:nvPr/>
        </p:nvCxnSpPr>
        <p:spPr>
          <a:xfrm>
            <a:off x="1984800" y="3460825"/>
            <a:ext cx="1781100" cy="24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6" name="Google Shape;2346;p54"/>
          <p:cNvCxnSpPr>
            <a:stCxn id="2340" idx="1"/>
          </p:cNvCxnSpPr>
          <p:nvPr/>
        </p:nvCxnSpPr>
        <p:spPr>
          <a:xfrm flipH="1">
            <a:off x="5535300" y="1690000"/>
            <a:ext cx="1623900" cy="451200"/>
          </a:xfrm>
          <a:prstGeom prst="bentConnector3">
            <a:avLst>
              <a:gd name="adj1" fmla="val 6634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47" name="Google Shape;2347;p54"/>
          <p:cNvCxnSpPr>
            <a:stCxn id="2342" idx="1"/>
          </p:cNvCxnSpPr>
          <p:nvPr/>
        </p:nvCxnSpPr>
        <p:spPr>
          <a:xfrm rot="10800000">
            <a:off x="4596907" y="2714725"/>
            <a:ext cx="2562293" cy="746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>
                <a:latin typeface="Times" panose="02020603050405020304" pitchFamily="18" charset="0"/>
                <a:cs typeface="Times" panose="02020603050405020304" pitchFamily="18" charset="0"/>
              </a:rPr>
              <a:t>SCOPE</a:t>
            </a:r>
            <a:endParaRPr lang="en-US" sz="6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1"/>
          <p:cNvSpPr/>
          <p:nvPr/>
        </p:nvSpPr>
        <p:spPr>
          <a:xfrm>
            <a:off x="506076" y="1053475"/>
            <a:ext cx="3994749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r>
              <a:rPr lang="en-US" sz="2000" b="1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MANAGE</a:t>
            </a:r>
          </a:p>
          <a:p>
            <a:r>
              <a:rPr lang="en-US" sz="18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Manage the information of bike and the user</a:t>
            </a:r>
            <a:endParaRPr sz="1800" dirty="0" smtClean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</p:txBody>
      </p:sp>
      <p:sp>
        <p:nvSpPr>
          <p:cNvPr id="1268" name="Google Shape;1268;p41"/>
          <p:cNvSpPr/>
          <p:nvPr/>
        </p:nvSpPr>
        <p:spPr>
          <a:xfrm>
            <a:off x="4659409" y="1053475"/>
            <a:ext cx="3996903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sz="2000" b="1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INCREASE</a:t>
            </a:r>
            <a:endParaRPr sz="2000" b="1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" sz="18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To increase the accuracy and efficiency of managing the bike payment</a:t>
            </a:r>
            <a:r>
              <a:rPr lang="en" sz="20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.</a:t>
            </a:r>
            <a:endParaRPr sz="20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</p:txBody>
      </p:sp>
      <p:sp>
        <p:nvSpPr>
          <p:cNvPr id="1269" name="Google Shape;1269;p41"/>
          <p:cNvSpPr/>
          <p:nvPr/>
        </p:nvSpPr>
        <p:spPr>
          <a:xfrm>
            <a:off x="506076" y="2657039"/>
            <a:ext cx="3994749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800" b="1" dirty="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8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This system has the scope of being used in the web version also.</a:t>
            </a:r>
            <a:endParaRPr sz="18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</a:pPr>
            <a:r>
              <a:rPr lang="en" sz="2000" b="1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FUTURE</a:t>
            </a:r>
            <a:endParaRPr sz="20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</p:txBody>
      </p:sp>
      <p:sp>
        <p:nvSpPr>
          <p:cNvPr id="1270" name="Google Shape;1270;p41"/>
          <p:cNvSpPr/>
          <p:nvPr/>
        </p:nvSpPr>
        <p:spPr>
          <a:xfrm>
            <a:off x="4659410" y="2657039"/>
            <a:ext cx="3996902" cy="1445100"/>
          </a:xfrm>
          <a:prstGeom prst="rect">
            <a:avLst/>
          </a:prstGeom>
          <a:solidFill>
            <a:srgbClr val="4B77FF">
              <a:alpha val="2067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-US" sz="1800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To satisfy the user requirement</a:t>
            </a:r>
            <a:endParaRPr sz="18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" sz="1800" b="1" dirty="0" smtClean="0">
                <a:solidFill>
                  <a:schemeClr val="dk1"/>
                </a:solidFill>
                <a:latin typeface="Times" panose="02020603050405020304" pitchFamily="18" charset="0"/>
                <a:ea typeface="Catamaran"/>
                <a:cs typeface="Times" panose="02020603050405020304" pitchFamily="18" charset="0"/>
                <a:sym typeface="Catamaran"/>
              </a:rPr>
              <a:t>SATISFY</a:t>
            </a:r>
            <a:endParaRPr sz="1800" dirty="0">
              <a:solidFill>
                <a:schemeClr val="dk1"/>
              </a:solidFill>
              <a:latin typeface="Times" panose="02020603050405020304" pitchFamily="18" charset="0"/>
              <a:ea typeface="Catamaran"/>
              <a:cs typeface="Times" panose="02020603050405020304" pitchFamily="18" charset="0"/>
              <a:sym typeface="Catamaran"/>
            </a:endParaRPr>
          </a:p>
        </p:txBody>
      </p:sp>
      <p:sp>
        <p:nvSpPr>
          <p:cNvPr id="1271" name="Google Shape;1271;p41"/>
          <p:cNvSpPr/>
          <p:nvPr/>
        </p:nvSpPr>
        <p:spPr>
          <a:xfrm>
            <a:off x="3399669" y="139542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3BE5CC"/>
              </a:gs>
              <a:gs pos="100000">
                <a:srgbClr val="0271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272" name="Google Shape;1272;p41"/>
          <p:cNvSpPr/>
          <p:nvPr/>
        </p:nvSpPr>
        <p:spPr>
          <a:xfrm rot="5400000">
            <a:off x="3558619" y="139542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C229"/>
              </a:gs>
              <a:gs pos="100000">
                <a:srgbClr val="FF826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273" name="Google Shape;1273;p41"/>
          <p:cNvSpPr/>
          <p:nvPr/>
        </p:nvSpPr>
        <p:spPr>
          <a:xfrm rot="10800000">
            <a:off x="3558619" y="155560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A54FA6"/>
              </a:gs>
              <a:gs pos="100000">
                <a:srgbClr val="F702A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274" name="Google Shape;1274;p41"/>
          <p:cNvSpPr/>
          <p:nvPr/>
        </p:nvSpPr>
        <p:spPr>
          <a:xfrm rot="-5400000">
            <a:off x="3399669" y="1555605"/>
            <a:ext cx="2204100" cy="22041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BEF176"/>
              </a:gs>
              <a:gs pos="100000">
                <a:srgbClr val="17A89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1275" name="Google Shape;1275;p41"/>
          <p:cNvSpPr/>
          <p:nvPr/>
        </p:nvSpPr>
        <p:spPr>
          <a:xfrm>
            <a:off x="3907118" y="1855191"/>
            <a:ext cx="263014" cy="3992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800" b="1" dirty="0" smtClean="0">
                <a:solidFill>
                  <a:schemeClr val="dk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</a:t>
            </a:r>
            <a:endParaRPr sz="1800" b="1" dirty="0">
              <a:solidFill>
                <a:schemeClr val="dk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77" name="Google Shape;1277;p41"/>
          <p:cNvSpPr/>
          <p:nvPr/>
        </p:nvSpPr>
        <p:spPr>
          <a:xfrm>
            <a:off x="3875579" y="2864087"/>
            <a:ext cx="375091" cy="399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1800" b="1" dirty="0">
              <a:solidFill>
                <a:schemeClr val="dk1"/>
              </a:solidFill>
              <a:latin typeface="Catamaran"/>
            </a:endParaRPr>
          </a:p>
        </p:txBody>
      </p:sp>
      <p:sp>
        <p:nvSpPr>
          <p:cNvPr id="1278" name="Google Shape;1278;p41"/>
          <p:cNvSpPr/>
          <p:nvPr/>
        </p:nvSpPr>
        <p:spPr>
          <a:xfrm>
            <a:off x="4937452" y="2871126"/>
            <a:ext cx="321587" cy="3829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800" b="1" dirty="0" smtClean="0">
                <a:solidFill>
                  <a:schemeClr val="dk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</a:t>
            </a:r>
            <a:endParaRPr sz="1800" b="1" dirty="0">
              <a:solidFill>
                <a:schemeClr val="dk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Google Shape;1278;p41"/>
          <p:cNvSpPr/>
          <p:nvPr/>
        </p:nvSpPr>
        <p:spPr>
          <a:xfrm>
            <a:off x="3902330" y="2871126"/>
            <a:ext cx="321587" cy="3829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800" b="1" dirty="0" smtClean="0">
                <a:solidFill>
                  <a:schemeClr val="dk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endParaRPr sz="1800" b="1" dirty="0">
              <a:solidFill>
                <a:schemeClr val="dk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9" name="Google Shape;1278;p41"/>
          <p:cNvSpPr/>
          <p:nvPr/>
        </p:nvSpPr>
        <p:spPr>
          <a:xfrm>
            <a:off x="4937452" y="1871522"/>
            <a:ext cx="321587" cy="44008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1800" b="1" dirty="0" smtClean="0">
                <a:solidFill>
                  <a:schemeClr val="dk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endParaRPr sz="1800" b="1" dirty="0">
              <a:solidFill>
                <a:schemeClr val="dk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55"/>
          <p:cNvSpPr txBox="1">
            <a:spLocks noGrp="1"/>
          </p:cNvSpPr>
          <p:nvPr>
            <p:ph type="title"/>
          </p:nvPr>
        </p:nvSpPr>
        <p:spPr>
          <a:xfrm>
            <a:off x="804445" y="1906171"/>
            <a:ext cx="6002324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smtClean="0">
                <a:latin typeface="Times" panose="02020603050405020304" pitchFamily="18" charset="0"/>
                <a:cs typeface="Times" panose="02020603050405020304" pitchFamily="18" charset="0"/>
              </a:rPr>
              <a:t>SYSTEM FLOW</a:t>
            </a:r>
            <a:endParaRPr sz="8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54" name="Google Shape;2354;p55"/>
          <p:cNvSpPr/>
          <p:nvPr/>
        </p:nvSpPr>
        <p:spPr>
          <a:xfrm flipH="1">
            <a:off x="2872985" y="4165977"/>
            <a:ext cx="318558" cy="112522"/>
          </a:xfrm>
          <a:custGeom>
            <a:avLst/>
            <a:gdLst/>
            <a:ahLst/>
            <a:cxnLst/>
            <a:rect l="l" t="t" r="r" b="b"/>
            <a:pathLst>
              <a:path w="14144" h="4996" extrusionOk="0">
                <a:moveTo>
                  <a:pt x="13918" y="0"/>
                </a:moveTo>
                <a:cubicBezTo>
                  <a:pt x="13894" y="0"/>
                  <a:pt x="13869" y="5"/>
                  <a:pt x="13844" y="13"/>
                </a:cubicBezTo>
                <a:lnTo>
                  <a:pt x="167" y="4583"/>
                </a:lnTo>
                <a:cubicBezTo>
                  <a:pt x="101" y="4583"/>
                  <a:pt x="34" y="4616"/>
                  <a:pt x="34" y="4683"/>
                </a:cubicBezTo>
                <a:cubicBezTo>
                  <a:pt x="34" y="4716"/>
                  <a:pt x="1" y="4750"/>
                  <a:pt x="34" y="4850"/>
                </a:cubicBezTo>
                <a:cubicBezTo>
                  <a:pt x="85" y="4952"/>
                  <a:pt x="155" y="4995"/>
                  <a:pt x="230" y="4995"/>
                </a:cubicBezTo>
                <a:cubicBezTo>
                  <a:pt x="254" y="4995"/>
                  <a:pt x="277" y="4991"/>
                  <a:pt x="301" y="4983"/>
                </a:cubicBezTo>
                <a:lnTo>
                  <a:pt x="13977" y="380"/>
                </a:lnTo>
                <a:cubicBezTo>
                  <a:pt x="14111" y="346"/>
                  <a:pt x="14144" y="213"/>
                  <a:pt x="14111" y="113"/>
                </a:cubicBezTo>
                <a:cubicBezTo>
                  <a:pt x="14061" y="38"/>
                  <a:pt x="13992" y="0"/>
                  <a:pt x="13918" y="0"/>
                </a:cubicBezTo>
                <a:close/>
              </a:path>
            </a:pathLst>
          </a:custGeom>
          <a:solidFill>
            <a:srgbClr val="0906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5" name="Google Shape;2355;p55"/>
          <p:cNvGrpSpPr/>
          <p:nvPr/>
        </p:nvGrpSpPr>
        <p:grpSpPr>
          <a:xfrm>
            <a:off x="3814997" y="1420528"/>
            <a:ext cx="5016972" cy="3722975"/>
            <a:chOff x="3814997" y="1420528"/>
            <a:chExt cx="5016972" cy="3722975"/>
          </a:xfrm>
        </p:grpSpPr>
        <p:sp>
          <p:nvSpPr>
            <p:cNvPr id="2356" name="Google Shape;2356;p55"/>
            <p:cNvSpPr/>
            <p:nvPr/>
          </p:nvSpPr>
          <p:spPr>
            <a:xfrm flipH="1">
              <a:off x="6223804" y="2492200"/>
              <a:ext cx="647634" cy="563490"/>
            </a:xfrm>
            <a:custGeom>
              <a:avLst/>
              <a:gdLst/>
              <a:ahLst/>
              <a:cxnLst/>
              <a:rect l="l" t="t" r="r" b="b"/>
              <a:pathLst>
                <a:path w="28755" h="25019" extrusionOk="0">
                  <a:moveTo>
                    <a:pt x="5438" y="0"/>
                  </a:moveTo>
                  <a:cubicBezTo>
                    <a:pt x="2435" y="0"/>
                    <a:pt x="0" y="2435"/>
                    <a:pt x="0" y="5404"/>
                  </a:cubicBezTo>
                  <a:lnTo>
                    <a:pt x="0" y="19581"/>
                  </a:lnTo>
                  <a:cubicBezTo>
                    <a:pt x="0" y="22616"/>
                    <a:pt x="2435" y="25018"/>
                    <a:pt x="5438" y="25018"/>
                  </a:cubicBezTo>
                  <a:lnTo>
                    <a:pt x="23284" y="25018"/>
                  </a:lnTo>
                  <a:cubicBezTo>
                    <a:pt x="26286" y="25018"/>
                    <a:pt x="28754" y="22616"/>
                    <a:pt x="28687" y="19581"/>
                  </a:cubicBezTo>
                  <a:lnTo>
                    <a:pt x="28687" y="5404"/>
                  </a:lnTo>
                  <a:cubicBezTo>
                    <a:pt x="28687" y="2435"/>
                    <a:pt x="26286" y="0"/>
                    <a:pt x="23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5"/>
            <p:cNvSpPr/>
            <p:nvPr/>
          </p:nvSpPr>
          <p:spPr>
            <a:xfrm flipH="1">
              <a:off x="6534840" y="2603664"/>
              <a:ext cx="226171" cy="376148"/>
            </a:xfrm>
            <a:custGeom>
              <a:avLst/>
              <a:gdLst/>
              <a:ahLst/>
              <a:cxnLst/>
              <a:rect l="l" t="t" r="r" b="b"/>
              <a:pathLst>
                <a:path w="10042" h="16701" extrusionOk="0">
                  <a:moveTo>
                    <a:pt x="4122" y="1"/>
                  </a:moveTo>
                  <a:cubicBezTo>
                    <a:pt x="3871" y="1"/>
                    <a:pt x="3619" y="29"/>
                    <a:pt x="3370" y="88"/>
                  </a:cubicBezTo>
                  <a:cubicBezTo>
                    <a:pt x="1068" y="655"/>
                    <a:pt x="1" y="3524"/>
                    <a:pt x="601" y="5826"/>
                  </a:cubicBezTo>
                  <a:cubicBezTo>
                    <a:pt x="1235" y="8094"/>
                    <a:pt x="3003" y="9862"/>
                    <a:pt x="4771" y="11396"/>
                  </a:cubicBezTo>
                  <a:cubicBezTo>
                    <a:pt x="6539" y="12931"/>
                    <a:pt x="9074" y="14532"/>
                    <a:pt x="10041" y="16700"/>
                  </a:cubicBezTo>
                  <a:lnTo>
                    <a:pt x="9908" y="5892"/>
                  </a:lnTo>
                  <a:cubicBezTo>
                    <a:pt x="9341" y="4425"/>
                    <a:pt x="8707" y="2890"/>
                    <a:pt x="7606" y="1723"/>
                  </a:cubicBezTo>
                  <a:cubicBezTo>
                    <a:pt x="6712" y="745"/>
                    <a:pt x="5420" y="1"/>
                    <a:pt x="4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5"/>
            <p:cNvSpPr/>
            <p:nvPr/>
          </p:nvSpPr>
          <p:spPr>
            <a:xfrm flipH="1">
              <a:off x="6320410" y="2603619"/>
              <a:ext cx="223919" cy="376193"/>
            </a:xfrm>
            <a:custGeom>
              <a:avLst/>
              <a:gdLst/>
              <a:ahLst/>
              <a:cxnLst/>
              <a:rect l="l" t="t" r="r" b="b"/>
              <a:pathLst>
                <a:path w="9942" h="16703" extrusionOk="0">
                  <a:moveTo>
                    <a:pt x="5766" y="0"/>
                  </a:moveTo>
                  <a:cubicBezTo>
                    <a:pt x="4468" y="0"/>
                    <a:pt x="3165" y="723"/>
                    <a:pt x="2303" y="1725"/>
                  </a:cubicBezTo>
                  <a:cubicBezTo>
                    <a:pt x="1202" y="2892"/>
                    <a:pt x="635" y="4427"/>
                    <a:pt x="1" y="5894"/>
                  </a:cubicBezTo>
                  <a:lnTo>
                    <a:pt x="134" y="16702"/>
                  </a:lnTo>
                  <a:cubicBezTo>
                    <a:pt x="1102" y="14534"/>
                    <a:pt x="3370" y="12966"/>
                    <a:pt x="5171" y="11398"/>
                  </a:cubicBezTo>
                  <a:cubicBezTo>
                    <a:pt x="6939" y="9864"/>
                    <a:pt x="8707" y="8096"/>
                    <a:pt x="9341" y="5828"/>
                  </a:cubicBezTo>
                  <a:cubicBezTo>
                    <a:pt x="9941" y="3559"/>
                    <a:pt x="8841" y="691"/>
                    <a:pt x="6539" y="90"/>
                  </a:cubicBezTo>
                  <a:cubicBezTo>
                    <a:pt x="6284" y="29"/>
                    <a:pt x="6025" y="0"/>
                    <a:pt x="57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5"/>
            <p:cNvSpPr/>
            <p:nvPr/>
          </p:nvSpPr>
          <p:spPr>
            <a:xfrm>
              <a:off x="5164400" y="2730108"/>
              <a:ext cx="833197" cy="1374886"/>
            </a:xfrm>
            <a:custGeom>
              <a:avLst/>
              <a:gdLst/>
              <a:ahLst/>
              <a:cxnLst/>
              <a:rect l="l" t="t" r="r" b="b"/>
              <a:pathLst>
                <a:path w="36994" h="61045" extrusionOk="0">
                  <a:moveTo>
                    <a:pt x="5004" y="1"/>
                  </a:moveTo>
                  <a:cubicBezTo>
                    <a:pt x="2268" y="1"/>
                    <a:pt x="0" y="2236"/>
                    <a:pt x="0" y="5004"/>
                  </a:cubicBezTo>
                  <a:lnTo>
                    <a:pt x="0" y="56041"/>
                  </a:lnTo>
                  <a:cubicBezTo>
                    <a:pt x="0" y="58810"/>
                    <a:pt x="2202" y="61045"/>
                    <a:pt x="5004" y="61045"/>
                  </a:cubicBezTo>
                  <a:lnTo>
                    <a:pt x="31990" y="61045"/>
                  </a:lnTo>
                  <a:cubicBezTo>
                    <a:pt x="34792" y="61045"/>
                    <a:pt x="36993" y="58810"/>
                    <a:pt x="36993" y="56008"/>
                  </a:cubicBezTo>
                  <a:lnTo>
                    <a:pt x="36993" y="5004"/>
                  </a:lnTo>
                  <a:cubicBezTo>
                    <a:pt x="36993" y="2269"/>
                    <a:pt x="34792" y="1"/>
                    <a:pt x="3199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5"/>
            <p:cNvSpPr/>
            <p:nvPr/>
          </p:nvSpPr>
          <p:spPr>
            <a:xfrm flipH="1">
              <a:off x="7778539" y="1461114"/>
              <a:ext cx="920359" cy="1311012"/>
            </a:xfrm>
            <a:custGeom>
              <a:avLst/>
              <a:gdLst/>
              <a:ahLst/>
              <a:cxnLst/>
              <a:rect l="l" t="t" r="r" b="b"/>
              <a:pathLst>
                <a:path w="40864" h="58209" extrusionOk="0">
                  <a:moveTo>
                    <a:pt x="3804" y="0"/>
                  </a:moveTo>
                  <a:cubicBezTo>
                    <a:pt x="1702" y="0"/>
                    <a:pt x="1" y="1701"/>
                    <a:pt x="1" y="3803"/>
                  </a:cubicBezTo>
                  <a:lnTo>
                    <a:pt x="1" y="54406"/>
                  </a:lnTo>
                  <a:cubicBezTo>
                    <a:pt x="1" y="56507"/>
                    <a:pt x="1702" y="58209"/>
                    <a:pt x="3804" y="58209"/>
                  </a:cubicBezTo>
                  <a:lnTo>
                    <a:pt x="37061" y="58209"/>
                  </a:lnTo>
                  <a:cubicBezTo>
                    <a:pt x="39195" y="58209"/>
                    <a:pt x="40863" y="56507"/>
                    <a:pt x="40863" y="54406"/>
                  </a:cubicBezTo>
                  <a:lnTo>
                    <a:pt x="40863" y="3803"/>
                  </a:lnTo>
                  <a:cubicBezTo>
                    <a:pt x="40863" y="1701"/>
                    <a:pt x="39162" y="0"/>
                    <a:pt x="3706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5"/>
            <p:cNvSpPr/>
            <p:nvPr/>
          </p:nvSpPr>
          <p:spPr>
            <a:xfrm flipH="1">
              <a:off x="7816106" y="1420528"/>
              <a:ext cx="921103" cy="1311035"/>
            </a:xfrm>
            <a:custGeom>
              <a:avLst/>
              <a:gdLst/>
              <a:ahLst/>
              <a:cxnLst/>
              <a:rect l="l" t="t" r="r" b="b"/>
              <a:pathLst>
                <a:path w="40897" h="58210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4407"/>
                  </a:lnTo>
                  <a:cubicBezTo>
                    <a:pt x="1" y="56508"/>
                    <a:pt x="1702" y="58209"/>
                    <a:pt x="3803" y="58209"/>
                  </a:cubicBezTo>
                  <a:lnTo>
                    <a:pt x="37094" y="58209"/>
                  </a:lnTo>
                  <a:cubicBezTo>
                    <a:pt x="39195" y="58209"/>
                    <a:pt x="40896" y="56508"/>
                    <a:pt x="40863" y="54407"/>
                  </a:cubicBezTo>
                  <a:lnTo>
                    <a:pt x="40863" y="3804"/>
                  </a:lnTo>
                  <a:cubicBezTo>
                    <a:pt x="40863" y="1702"/>
                    <a:pt x="39162" y="1"/>
                    <a:pt x="370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5"/>
            <p:cNvSpPr/>
            <p:nvPr/>
          </p:nvSpPr>
          <p:spPr>
            <a:xfrm flipH="1">
              <a:off x="8249597" y="1615866"/>
              <a:ext cx="388446" cy="653648"/>
            </a:xfrm>
            <a:custGeom>
              <a:avLst/>
              <a:gdLst/>
              <a:ahLst/>
              <a:cxnLst/>
              <a:rect l="l" t="t" r="r" b="b"/>
              <a:pathLst>
                <a:path w="17247" h="29022" extrusionOk="0">
                  <a:moveTo>
                    <a:pt x="3937" y="1"/>
                  </a:moveTo>
                  <a:cubicBezTo>
                    <a:pt x="1769" y="1"/>
                    <a:pt x="1" y="1769"/>
                    <a:pt x="1" y="3937"/>
                  </a:cubicBezTo>
                  <a:lnTo>
                    <a:pt x="1" y="25119"/>
                  </a:lnTo>
                  <a:cubicBezTo>
                    <a:pt x="1" y="27287"/>
                    <a:pt x="1769" y="29022"/>
                    <a:pt x="3937" y="29022"/>
                  </a:cubicBezTo>
                  <a:lnTo>
                    <a:pt x="13310" y="29022"/>
                  </a:lnTo>
                  <a:cubicBezTo>
                    <a:pt x="15478" y="29022"/>
                    <a:pt x="17246" y="27287"/>
                    <a:pt x="17246" y="25119"/>
                  </a:cubicBezTo>
                  <a:lnTo>
                    <a:pt x="17246" y="3937"/>
                  </a:lnTo>
                  <a:cubicBezTo>
                    <a:pt x="17246" y="1769"/>
                    <a:pt x="15478" y="1"/>
                    <a:pt x="133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5"/>
            <p:cNvSpPr/>
            <p:nvPr/>
          </p:nvSpPr>
          <p:spPr>
            <a:xfrm flipH="1">
              <a:off x="8339754" y="1736249"/>
              <a:ext cx="208874" cy="189527"/>
            </a:xfrm>
            <a:custGeom>
              <a:avLst/>
              <a:gdLst/>
              <a:ahLst/>
              <a:cxnLst/>
              <a:rect l="l" t="t" r="r" b="b"/>
              <a:pathLst>
                <a:path w="9274" h="8415" extrusionOk="0">
                  <a:moveTo>
                    <a:pt x="4620" y="0"/>
                  </a:moveTo>
                  <a:cubicBezTo>
                    <a:pt x="2726" y="0"/>
                    <a:pt x="1016" y="1301"/>
                    <a:pt x="534" y="3229"/>
                  </a:cubicBezTo>
                  <a:cubicBezTo>
                    <a:pt x="0" y="5497"/>
                    <a:pt x="1401" y="7765"/>
                    <a:pt x="3670" y="8299"/>
                  </a:cubicBezTo>
                  <a:cubicBezTo>
                    <a:pt x="4001" y="8377"/>
                    <a:pt x="4332" y="8414"/>
                    <a:pt x="4657" y="8414"/>
                  </a:cubicBezTo>
                  <a:cubicBezTo>
                    <a:pt x="6563" y="8414"/>
                    <a:pt x="8284" y="7134"/>
                    <a:pt x="8740" y="5197"/>
                  </a:cubicBezTo>
                  <a:cubicBezTo>
                    <a:pt x="9274" y="2928"/>
                    <a:pt x="7873" y="660"/>
                    <a:pt x="5638" y="126"/>
                  </a:cubicBezTo>
                  <a:cubicBezTo>
                    <a:pt x="5296" y="41"/>
                    <a:pt x="4955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5"/>
            <p:cNvSpPr/>
            <p:nvPr/>
          </p:nvSpPr>
          <p:spPr>
            <a:xfrm flipH="1">
              <a:off x="8249597" y="1974987"/>
              <a:ext cx="388446" cy="295270"/>
            </a:xfrm>
            <a:custGeom>
              <a:avLst/>
              <a:gdLst/>
              <a:ahLst/>
              <a:cxnLst/>
              <a:rect l="l" t="t" r="r" b="b"/>
              <a:pathLst>
                <a:path w="17247" h="13110" extrusionOk="0">
                  <a:moveTo>
                    <a:pt x="8607" y="1"/>
                  </a:moveTo>
                  <a:cubicBezTo>
                    <a:pt x="4804" y="1"/>
                    <a:pt x="1502" y="2102"/>
                    <a:pt x="1" y="5238"/>
                  </a:cubicBezTo>
                  <a:lnTo>
                    <a:pt x="1" y="9207"/>
                  </a:lnTo>
                  <a:cubicBezTo>
                    <a:pt x="1" y="11375"/>
                    <a:pt x="1769" y="13110"/>
                    <a:pt x="3937" y="13110"/>
                  </a:cubicBezTo>
                  <a:lnTo>
                    <a:pt x="13310" y="13110"/>
                  </a:lnTo>
                  <a:cubicBezTo>
                    <a:pt x="15478" y="13110"/>
                    <a:pt x="17246" y="11375"/>
                    <a:pt x="17246" y="9207"/>
                  </a:cubicBezTo>
                  <a:lnTo>
                    <a:pt x="17246" y="5238"/>
                  </a:lnTo>
                  <a:cubicBezTo>
                    <a:pt x="15679" y="2102"/>
                    <a:pt x="12410" y="1"/>
                    <a:pt x="86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5"/>
            <p:cNvSpPr/>
            <p:nvPr/>
          </p:nvSpPr>
          <p:spPr>
            <a:xfrm flipH="1">
              <a:off x="7816106" y="1420528"/>
              <a:ext cx="921103" cy="116486"/>
            </a:xfrm>
            <a:custGeom>
              <a:avLst/>
              <a:gdLst/>
              <a:ahLst/>
              <a:cxnLst/>
              <a:rect l="l" t="t" r="r" b="b"/>
              <a:pathLst>
                <a:path w="40897" h="5172" extrusionOk="0">
                  <a:moveTo>
                    <a:pt x="3803" y="1"/>
                  </a:moveTo>
                  <a:cubicBezTo>
                    <a:pt x="1702" y="1"/>
                    <a:pt x="1" y="1702"/>
                    <a:pt x="1" y="3804"/>
                  </a:cubicBezTo>
                  <a:lnTo>
                    <a:pt x="1" y="5171"/>
                  </a:lnTo>
                  <a:lnTo>
                    <a:pt x="40863" y="5171"/>
                  </a:lnTo>
                  <a:lnTo>
                    <a:pt x="40863" y="3804"/>
                  </a:lnTo>
                  <a:cubicBezTo>
                    <a:pt x="40896" y="1702"/>
                    <a:pt x="39195" y="1"/>
                    <a:pt x="37094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5"/>
            <p:cNvSpPr/>
            <p:nvPr/>
          </p:nvSpPr>
          <p:spPr>
            <a:xfrm flipH="1">
              <a:off x="8595603" y="1443839"/>
              <a:ext cx="69144" cy="69887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402" y="0"/>
                    <a:pt x="1535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5"/>
            <p:cNvSpPr/>
            <p:nvPr/>
          </p:nvSpPr>
          <p:spPr>
            <a:xfrm flipH="1">
              <a:off x="8465626" y="1443839"/>
              <a:ext cx="69910" cy="69887"/>
            </a:xfrm>
            <a:custGeom>
              <a:avLst/>
              <a:gdLst/>
              <a:ahLst/>
              <a:cxnLst/>
              <a:rect l="l" t="t" r="r" b="b"/>
              <a:pathLst>
                <a:path w="3104" h="3103" extrusionOk="0">
                  <a:moveTo>
                    <a:pt x="1569" y="0"/>
                  </a:moveTo>
                  <a:cubicBezTo>
                    <a:pt x="735" y="0"/>
                    <a:pt x="1" y="734"/>
                    <a:pt x="1" y="1568"/>
                  </a:cubicBezTo>
                  <a:cubicBezTo>
                    <a:pt x="1" y="2402"/>
                    <a:pt x="735" y="3102"/>
                    <a:pt x="1569" y="3102"/>
                  </a:cubicBezTo>
                  <a:cubicBezTo>
                    <a:pt x="2403" y="3102"/>
                    <a:pt x="3103" y="2402"/>
                    <a:pt x="3103" y="1568"/>
                  </a:cubicBezTo>
                  <a:cubicBezTo>
                    <a:pt x="3103" y="734"/>
                    <a:pt x="2403" y="0"/>
                    <a:pt x="156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5"/>
            <p:cNvSpPr/>
            <p:nvPr/>
          </p:nvSpPr>
          <p:spPr>
            <a:xfrm flipH="1">
              <a:off x="8332653" y="1444064"/>
              <a:ext cx="78919" cy="69414"/>
            </a:xfrm>
            <a:custGeom>
              <a:avLst/>
              <a:gdLst/>
              <a:ahLst/>
              <a:cxnLst/>
              <a:rect l="l" t="t" r="r" b="b"/>
              <a:pathLst>
                <a:path w="3504" h="3082" extrusionOk="0">
                  <a:moveTo>
                    <a:pt x="1777" y="0"/>
                  </a:moveTo>
                  <a:cubicBezTo>
                    <a:pt x="1575" y="0"/>
                    <a:pt x="1368" y="40"/>
                    <a:pt x="1168" y="123"/>
                  </a:cubicBezTo>
                  <a:cubicBezTo>
                    <a:pt x="401" y="457"/>
                    <a:pt x="1" y="1358"/>
                    <a:pt x="334" y="2125"/>
                  </a:cubicBezTo>
                  <a:cubicBezTo>
                    <a:pt x="584" y="2725"/>
                    <a:pt x="1154" y="3082"/>
                    <a:pt x="1746" y="3082"/>
                  </a:cubicBezTo>
                  <a:cubicBezTo>
                    <a:pt x="1944" y="3082"/>
                    <a:pt x="2144" y="3042"/>
                    <a:pt x="2336" y="2959"/>
                  </a:cubicBezTo>
                  <a:cubicBezTo>
                    <a:pt x="3136" y="2659"/>
                    <a:pt x="3503" y="1758"/>
                    <a:pt x="3203" y="957"/>
                  </a:cubicBezTo>
                  <a:cubicBezTo>
                    <a:pt x="2953" y="357"/>
                    <a:pt x="2384" y="0"/>
                    <a:pt x="1777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5"/>
            <p:cNvSpPr/>
            <p:nvPr/>
          </p:nvSpPr>
          <p:spPr>
            <a:xfrm flipH="1">
              <a:off x="8260858" y="2382194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5"/>
            <p:cNvSpPr/>
            <p:nvPr/>
          </p:nvSpPr>
          <p:spPr>
            <a:xfrm flipH="1">
              <a:off x="8260858" y="2449041"/>
              <a:ext cx="365901" cy="33851"/>
            </a:xfrm>
            <a:custGeom>
              <a:avLst/>
              <a:gdLst/>
              <a:ahLst/>
              <a:cxnLst/>
              <a:rect l="l" t="t" r="r" b="b"/>
              <a:pathLst>
                <a:path w="16246" h="1503" extrusionOk="0">
                  <a:moveTo>
                    <a:pt x="767" y="1"/>
                  </a:moveTo>
                  <a:cubicBezTo>
                    <a:pt x="334" y="1"/>
                    <a:pt x="0" y="335"/>
                    <a:pt x="0" y="735"/>
                  </a:cubicBezTo>
                  <a:cubicBezTo>
                    <a:pt x="0" y="1168"/>
                    <a:pt x="334" y="1502"/>
                    <a:pt x="767" y="1502"/>
                  </a:cubicBezTo>
                  <a:lnTo>
                    <a:pt x="15478" y="1502"/>
                  </a:lnTo>
                  <a:cubicBezTo>
                    <a:pt x="15845" y="1502"/>
                    <a:pt x="16178" y="1202"/>
                    <a:pt x="16245" y="735"/>
                  </a:cubicBezTo>
                  <a:cubicBezTo>
                    <a:pt x="16245" y="335"/>
                    <a:pt x="15911" y="1"/>
                    <a:pt x="15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5"/>
            <p:cNvSpPr/>
            <p:nvPr/>
          </p:nvSpPr>
          <p:spPr>
            <a:xfrm flipH="1">
              <a:off x="8260858" y="2516676"/>
              <a:ext cx="365901" cy="33829"/>
            </a:xfrm>
            <a:custGeom>
              <a:avLst/>
              <a:gdLst/>
              <a:ahLst/>
              <a:cxnLst/>
              <a:rect l="l" t="t" r="r" b="b"/>
              <a:pathLst>
                <a:path w="16246" h="1502" extrusionOk="0">
                  <a:moveTo>
                    <a:pt x="767" y="0"/>
                  </a:moveTo>
                  <a:cubicBezTo>
                    <a:pt x="334" y="0"/>
                    <a:pt x="0" y="334"/>
                    <a:pt x="0" y="734"/>
                  </a:cubicBezTo>
                  <a:cubicBezTo>
                    <a:pt x="0" y="1168"/>
                    <a:pt x="334" y="1501"/>
                    <a:pt x="767" y="1501"/>
                  </a:cubicBezTo>
                  <a:lnTo>
                    <a:pt x="15478" y="1501"/>
                  </a:lnTo>
                  <a:cubicBezTo>
                    <a:pt x="15845" y="1501"/>
                    <a:pt x="16178" y="1168"/>
                    <a:pt x="16245" y="734"/>
                  </a:cubicBezTo>
                  <a:cubicBezTo>
                    <a:pt x="16245" y="334"/>
                    <a:pt x="15911" y="0"/>
                    <a:pt x="15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5"/>
            <p:cNvSpPr/>
            <p:nvPr/>
          </p:nvSpPr>
          <p:spPr>
            <a:xfrm flipH="1">
              <a:off x="7746241" y="2182487"/>
              <a:ext cx="459054" cy="403941"/>
            </a:xfrm>
            <a:custGeom>
              <a:avLst/>
              <a:gdLst/>
              <a:ahLst/>
              <a:cxnLst/>
              <a:rect l="l" t="t" r="r" b="b"/>
              <a:pathLst>
                <a:path w="20382" h="17935" extrusionOk="0">
                  <a:moveTo>
                    <a:pt x="10168" y="0"/>
                  </a:moveTo>
                  <a:cubicBezTo>
                    <a:pt x="9012" y="0"/>
                    <a:pt x="7837" y="224"/>
                    <a:pt x="6705" y="695"/>
                  </a:cubicBezTo>
                  <a:cubicBezTo>
                    <a:pt x="2135" y="2629"/>
                    <a:pt x="0" y="7866"/>
                    <a:pt x="1935" y="12436"/>
                  </a:cubicBezTo>
                  <a:cubicBezTo>
                    <a:pt x="3366" y="15874"/>
                    <a:pt x="6703" y="17934"/>
                    <a:pt x="10214" y="17934"/>
                  </a:cubicBezTo>
                  <a:cubicBezTo>
                    <a:pt x="11370" y="17934"/>
                    <a:pt x="12545" y="17711"/>
                    <a:pt x="13677" y="17240"/>
                  </a:cubicBezTo>
                  <a:cubicBezTo>
                    <a:pt x="18213" y="15305"/>
                    <a:pt x="20382" y="10035"/>
                    <a:pt x="18447" y="5498"/>
                  </a:cubicBezTo>
                  <a:cubicBezTo>
                    <a:pt x="17017" y="2060"/>
                    <a:pt x="13679" y="0"/>
                    <a:pt x="101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5"/>
            <p:cNvSpPr/>
            <p:nvPr/>
          </p:nvSpPr>
          <p:spPr>
            <a:xfrm flipH="1">
              <a:off x="7789057" y="2220010"/>
              <a:ext cx="372657" cy="328874"/>
            </a:xfrm>
            <a:custGeom>
              <a:avLst/>
              <a:gdLst/>
              <a:ahLst/>
              <a:cxnLst/>
              <a:rect l="l" t="t" r="r" b="b"/>
              <a:pathLst>
                <a:path w="16546" h="14602" extrusionOk="0">
                  <a:moveTo>
                    <a:pt x="8253" y="1"/>
                  </a:moveTo>
                  <a:cubicBezTo>
                    <a:pt x="5369" y="1"/>
                    <a:pt x="2643" y="1723"/>
                    <a:pt x="1501" y="4566"/>
                  </a:cubicBezTo>
                  <a:cubicBezTo>
                    <a:pt x="0" y="8302"/>
                    <a:pt x="1801" y="12572"/>
                    <a:pt x="5537" y="14073"/>
                  </a:cubicBezTo>
                  <a:cubicBezTo>
                    <a:pt x="6431" y="14432"/>
                    <a:pt x="7353" y="14602"/>
                    <a:pt x="8259" y="14602"/>
                  </a:cubicBezTo>
                  <a:cubicBezTo>
                    <a:pt x="11143" y="14602"/>
                    <a:pt x="13869" y="12879"/>
                    <a:pt x="15011" y="10037"/>
                  </a:cubicBezTo>
                  <a:cubicBezTo>
                    <a:pt x="16545" y="6301"/>
                    <a:pt x="14744" y="2064"/>
                    <a:pt x="10975" y="530"/>
                  </a:cubicBezTo>
                  <a:cubicBezTo>
                    <a:pt x="10081" y="171"/>
                    <a:pt x="9159" y="1"/>
                    <a:pt x="82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5"/>
            <p:cNvSpPr/>
            <p:nvPr/>
          </p:nvSpPr>
          <p:spPr>
            <a:xfrm>
              <a:off x="7876962" y="2246946"/>
              <a:ext cx="198356" cy="273491"/>
            </a:xfrm>
            <a:custGeom>
              <a:avLst/>
              <a:gdLst/>
              <a:ahLst/>
              <a:cxnLst/>
              <a:rect l="l" t="t" r="r" b="b"/>
              <a:pathLst>
                <a:path w="8807" h="12143" extrusionOk="0">
                  <a:moveTo>
                    <a:pt x="3469" y="3103"/>
                  </a:moveTo>
                  <a:cubicBezTo>
                    <a:pt x="3970" y="3136"/>
                    <a:pt x="4470" y="3170"/>
                    <a:pt x="4970" y="3170"/>
                  </a:cubicBezTo>
                  <a:cubicBezTo>
                    <a:pt x="5137" y="3203"/>
                    <a:pt x="5337" y="3270"/>
                    <a:pt x="5504" y="3337"/>
                  </a:cubicBezTo>
                  <a:cubicBezTo>
                    <a:pt x="5871" y="3503"/>
                    <a:pt x="6105" y="3837"/>
                    <a:pt x="6105" y="4237"/>
                  </a:cubicBezTo>
                  <a:cubicBezTo>
                    <a:pt x="6105" y="4704"/>
                    <a:pt x="5838" y="4971"/>
                    <a:pt x="5471" y="5138"/>
                  </a:cubicBezTo>
                  <a:cubicBezTo>
                    <a:pt x="4970" y="5305"/>
                    <a:pt x="4470" y="5338"/>
                    <a:pt x="3970" y="5338"/>
                  </a:cubicBezTo>
                  <a:lnTo>
                    <a:pt x="3469" y="5338"/>
                  </a:lnTo>
                  <a:lnTo>
                    <a:pt x="3469" y="3103"/>
                  </a:lnTo>
                  <a:close/>
                  <a:moveTo>
                    <a:pt x="4403" y="6455"/>
                  </a:moveTo>
                  <a:cubicBezTo>
                    <a:pt x="4712" y="6455"/>
                    <a:pt x="5020" y="6472"/>
                    <a:pt x="5337" y="6539"/>
                  </a:cubicBezTo>
                  <a:cubicBezTo>
                    <a:pt x="5538" y="6639"/>
                    <a:pt x="5804" y="6672"/>
                    <a:pt x="6005" y="6806"/>
                  </a:cubicBezTo>
                  <a:cubicBezTo>
                    <a:pt x="6438" y="7006"/>
                    <a:pt x="6605" y="7306"/>
                    <a:pt x="6605" y="7773"/>
                  </a:cubicBezTo>
                  <a:cubicBezTo>
                    <a:pt x="6605" y="8207"/>
                    <a:pt x="6338" y="8507"/>
                    <a:pt x="5971" y="8674"/>
                  </a:cubicBezTo>
                  <a:cubicBezTo>
                    <a:pt x="5471" y="8874"/>
                    <a:pt x="4870" y="8974"/>
                    <a:pt x="4337" y="8974"/>
                  </a:cubicBezTo>
                  <a:lnTo>
                    <a:pt x="3469" y="8974"/>
                  </a:lnTo>
                  <a:lnTo>
                    <a:pt x="3469" y="6472"/>
                  </a:lnTo>
                  <a:cubicBezTo>
                    <a:pt x="3786" y="6472"/>
                    <a:pt x="4095" y="6455"/>
                    <a:pt x="4403" y="6455"/>
                  </a:cubicBezTo>
                  <a:close/>
                  <a:moveTo>
                    <a:pt x="2269" y="1"/>
                  </a:moveTo>
                  <a:lnTo>
                    <a:pt x="2269" y="1836"/>
                  </a:lnTo>
                  <a:lnTo>
                    <a:pt x="0" y="1836"/>
                  </a:lnTo>
                  <a:lnTo>
                    <a:pt x="0" y="3003"/>
                  </a:lnTo>
                  <a:lnTo>
                    <a:pt x="934" y="3003"/>
                  </a:lnTo>
                  <a:cubicBezTo>
                    <a:pt x="1268" y="3003"/>
                    <a:pt x="1468" y="3270"/>
                    <a:pt x="1468" y="3603"/>
                  </a:cubicBezTo>
                  <a:lnTo>
                    <a:pt x="1468" y="5838"/>
                  </a:lnTo>
                  <a:lnTo>
                    <a:pt x="1468" y="8440"/>
                  </a:lnTo>
                  <a:cubicBezTo>
                    <a:pt x="1468" y="8774"/>
                    <a:pt x="1335" y="8941"/>
                    <a:pt x="1001" y="8941"/>
                  </a:cubicBezTo>
                  <a:lnTo>
                    <a:pt x="200" y="8941"/>
                  </a:lnTo>
                  <a:cubicBezTo>
                    <a:pt x="167" y="9374"/>
                    <a:pt x="100" y="9808"/>
                    <a:pt x="0" y="10275"/>
                  </a:cubicBezTo>
                  <a:lnTo>
                    <a:pt x="2269" y="10275"/>
                  </a:lnTo>
                  <a:lnTo>
                    <a:pt x="2269" y="12143"/>
                  </a:lnTo>
                  <a:lnTo>
                    <a:pt x="3369" y="12143"/>
                  </a:lnTo>
                  <a:lnTo>
                    <a:pt x="3369" y="10308"/>
                  </a:lnTo>
                  <a:lnTo>
                    <a:pt x="4270" y="10308"/>
                  </a:lnTo>
                  <a:lnTo>
                    <a:pt x="4270" y="12143"/>
                  </a:lnTo>
                  <a:lnTo>
                    <a:pt x="5371" y="12143"/>
                  </a:lnTo>
                  <a:lnTo>
                    <a:pt x="5371" y="10342"/>
                  </a:lnTo>
                  <a:cubicBezTo>
                    <a:pt x="5971" y="10208"/>
                    <a:pt x="6505" y="10175"/>
                    <a:pt x="7039" y="10008"/>
                  </a:cubicBezTo>
                  <a:cubicBezTo>
                    <a:pt x="8006" y="9741"/>
                    <a:pt x="8606" y="9141"/>
                    <a:pt x="8706" y="8140"/>
                  </a:cubicBezTo>
                  <a:cubicBezTo>
                    <a:pt x="8773" y="8007"/>
                    <a:pt x="8773" y="7840"/>
                    <a:pt x="8773" y="7706"/>
                  </a:cubicBezTo>
                  <a:cubicBezTo>
                    <a:pt x="8807" y="6639"/>
                    <a:pt x="8306" y="5972"/>
                    <a:pt x="7272" y="5672"/>
                  </a:cubicBezTo>
                  <a:cubicBezTo>
                    <a:pt x="7272" y="5672"/>
                    <a:pt x="7205" y="5638"/>
                    <a:pt x="7172" y="5638"/>
                  </a:cubicBezTo>
                  <a:lnTo>
                    <a:pt x="7205" y="5572"/>
                  </a:lnTo>
                  <a:cubicBezTo>
                    <a:pt x="8106" y="5038"/>
                    <a:pt x="8373" y="4104"/>
                    <a:pt x="7973" y="3136"/>
                  </a:cubicBezTo>
                  <a:cubicBezTo>
                    <a:pt x="7706" y="2603"/>
                    <a:pt x="7305" y="2303"/>
                    <a:pt x="6772" y="2136"/>
                  </a:cubicBezTo>
                  <a:cubicBezTo>
                    <a:pt x="6371" y="2002"/>
                    <a:pt x="5971" y="1969"/>
                    <a:pt x="5538" y="1869"/>
                  </a:cubicBezTo>
                  <a:cubicBezTo>
                    <a:pt x="5471" y="1869"/>
                    <a:pt x="5437" y="1869"/>
                    <a:pt x="5437" y="1735"/>
                  </a:cubicBezTo>
                  <a:lnTo>
                    <a:pt x="5437" y="968"/>
                  </a:lnTo>
                  <a:lnTo>
                    <a:pt x="5437" y="1"/>
                  </a:lnTo>
                  <a:lnTo>
                    <a:pt x="4303" y="1"/>
                  </a:lnTo>
                  <a:lnTo>
                    <a:pt x="4303" y="1802"/>
                  </a:lnTo>
                  <a:cubicBezTo>
                    <a:pt x="4103" y="1802"/>
                    <a:pt x="3903" y="1817"/>
                    <a:pt x="3693" y="1817"/>
                  </a:cubicBezTo>
                  <a:cubicBezTo>
                    <a:pt x="3588" y="1817"/>
                    <a:pt x="3480" y="1813"/>
                    <a:pt x="3369" y="1802"/>
                  </a:cubicBezTo>
                  <a:lnTo>
                    <a:pt x="3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5"/>
            <p:cNvSpPr/>
            <p:nvPr/>
          </p:nvSpPr>
          <p:spPr>
            <a:xfrm>
              <a:off x="7253082" y="1584312"/>
              <a:ext cx="856486" cy="541711"/>
            </a:xfrm>
            <a:custGeom>
              <a:avLst/>
              <a:gdLst/>
              <a:ahLst/>
              <a:cxnLst/>
              <a:rect l="l" t="t" r="r" b="b"/>
              <a:pathLst>
                <a:path w="38028" h="24052" extrusionOk="0">
                  <a:moveTo>
                    <a:pt x="3036" y="1"/>
                  </a:moveTo>
                  <a:cubicBezTo>
                    <a:pt x="1368" y="1"/>
                    <a:pt x="1" y="1368"/>
                    <a:pt x="1" y="3036"/>
                  </a:cubicBezTo>
                  <a:lnTo>
                    <a:pt x="1" y="21016"/>
                  </a:lnTo>
                  <a:cubicBezTo>
                    <a:pt x="1" y="22684"/>
                    <a:pt x="1368" y="24051"/>
                    <a:pt x="3036" y="24051"/>
                  </a:cubicBezTo>
                  <a:lnTo>
                    <a:pt x="34926" y="24051"/>
                  </a:lnTo>
                  <a:cubicBezTo>
                    <a:pt x="36627" y="24051"/>
                    <a:pt x="37961" y="22684"/>
                    <a:pt x="38028" y="21016"/>
                  </a:cubicBezTo>
                  <a:lnTo>
                    <a:pt x="38028" y="3036"/>
                  </a:lnTo>
                  <a:cubicBezTo>
                    <a:pt x="38028" y="1368"/>
                    <a:pt x="36627" y="1"/>
                    <a:pt x="349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5"/>
            <p:cNvSpPr/>
            <p:nvPr/>
          </p:nvSpPr>
          <p:spPr>
            <a:xfrm flipH="1">
              <a:off x="7298471" y="1551271"/>
              <a:ext cx="856486" cy="541689"/>
            </a:xfrm>
            <a:custGeom>
              <a:avLst/>
              <a:gdLst/>
              <a:ahLst/>
              <a:cxnLst/>
              <a:rect l="l" t="t" r="r" b="b"/>
              <a:pathLst>
                <a:path w="38028" h="24051" extrusionOk="0">
                  <a:moveTo>
                    <a:pt x="3036" y="0"/>
                  </a:moveTo>
                  <a:cubicBezTo>
                    <a:pt x="1368" y="0"/>
                    <a:pt x="0" y="1368"/>
                    <a:pt x="0" y="3036"/>
                  </a:cubicBezTo>
                  <a:lnTo>
                    <a:pt x="0" y="21015"/>
                  </a:lnTo>
                  <a:cubicBezTo>
                    <a:pt x="0" y="22683"/>
                    <a:pt x="1368" y="24051"/>
                    <a:pt x="3036" y="24051"/>
                  </a:cubicBezTo>
                  <a:lnTo>
                    <a:pt x="34992" y="24051"/>
                  </a:lnTo>
                  <a:cubicBezTo>
                    <a:pt x="36660" y="24051"/>
                    <a:pt x="38028" y="22683"/>
                    <a:pt x="38028" y="21015"/>
                  </a:cubicBezTo>
                  <a:lnTo>
                    <a:pt x="38028" y="3036"/>
                  </a:lnTo>
                  <a:cubicBezTo>
                    <a:pt x="38028" y="1368"/>
                    <a:pt x="36660" y="0"/>
                    <a:pt x="34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5"/>
            <p:cNvSpPr/>
            <p:nvPr/>
          </p:nvSpPr>
          <p:spPr>
            <a:xfrm flipH="1">
              <a:off x="7396129" y="1627150"/>
              <a:ext cx="653648" cy="97680"/>
            </a:xfrm>
            <a:custGeom>
              <a:avLst/>
              <a:gdLst/>
              <a:ahLst/>
              <a:cxnLst/>
              <a:rect l="l" t="t" r="r" b="b"/>
              <a:pathLst>
                <a:path w="29022" h="4337" extrusionOk="0">
                  <a:moveTo>
                    <a:pt x="2169" y="0"/>
                  </a:moveTo>
                  <a:cubicBezTo>
                    <a:pt x="968" y="0"/>
                    <a:pt x="0" y="968"/>
                    <a:pt x="0" y="2168"/>
                  </a:cubicBezTo>
                  <a:cubicBezTo>
                    <a:pt x="0" y="3369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69"/>
                    <a:pt x="29021" y="2168"/>
                  </a:cubicBezTo>
                  <a:cubicBezTo>
                    <a:pt x="29021" y="968"/>
                    <a:pt x="28054" y="0"/>
                    <a:pt x="26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5"/>
            <p:cNvSpPr/>
            <p:nvPr/>
          </p:nvSpPr>
          <p:spPr>
            <a:xfrm flipH="1">
              <a:off x="7396129" y="1627150"/>
              <a:ext cx="271238" cy="97680"/>
            </a:xfrm>
            <a:custGeom>
              <a:avLst/>
              <a:gdLst/>
              <a:ahLst/>
              <a:cxnLst/>
              <a:rect l="l" t="t" r="r" b="b"/>
              <a:pathLst>
                <a:path w="12043" h="4337" extrusionOk="0">
                  <a:moveTo>
                    <a:pt x="0" y="0"/>
                  </a:moveTo>
                  <a:lnTo>
                    <a:pt x="0" y="4337"/>
                  </a:lnTo>
                  <a:lnTo>
                    <a:pt x="9874" y="4337"/>
                  </a:lnTo>
                  <a:cubicBezTo>
                    <a:pt x="11075" y="4337"/>
                    <a:pt x="12042" y="3369"/>
                    <a:pt x="12042" y="2168"/>
                  </a:cubicBezTo>
                  <a:cubicBezTo>
                    <a:pt x="12009" y="968"/>
                    <a:pt x="11041" y="0"/>
                    <a:pt x="98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5"/>
            <p:cNvSpPr/>
            <p:nvPr/>
          </p:nvSpPr>
          <p:spPr>
            <a:xfrm flipH="1">
              <a:off x="7613268" y="1627060"/>
              <a:ext cx="108941" cy="97860"/>
            </a:xfrm>
            <a:custGeom>
              <a:avLst/>
              <a:gdLst/>
              <a:ahLst/>
              <a:cxnLst/>
              <a:rect l="l" t="t" r="r" b="b"/>
              <a:pathLst>
                <a:path w="4837" h="4345" extrusionOk="0">
                  <a:moveTo>
                    <a:pt x="2427" y="0"/>
                  </a:moveTo>
                  <a:cubicBezTo>
                    <a:pt x="2209" y="0"/>
                    <a:pt x="1986" y="34"/>
                    <a:pt x="1768" y="104"/>
                  </a:cubicBezTo>
                  <a:cubicBezTo>
                    <a:pt x="634" y="471"/>
                    <a:pt x="0" y="1672"/>
                    <a:pt x="367" y="2840"/>
                  </a:cubicBezTo>
                  <a:cubicBezTo>
                    <a:pt x="636" y="3755"/>
                    <a:pt x="1493" y="4345"/>
                    <a:pt x="2410" y="4345"/>
                  </a:cubicBezTo>
                  <a:cubicBezTo>
                    <a:pt x="2628" y="4345"/>
                    <a:pt x="2851" y="4311"/>
                    <a:pt x="3069" y="4241"/>
                  </a:cubicBezTo>
                  <a:cubicBezTo>
                    <a:pt x="4203" y="3874"/>
                    <a:pt x="4837" y="2673"/>
                    <a:pt x="4470" y="1505"/>
                  </a:cubicBezTo>
                  <a:cubicBezTo>
                    <a:pt x="4201" y="590"/>
                    <a:pt x="3344" y="0"/>
                    <a:pt x="2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5"/>
            <p:cNvSpPr/>
            <p:nvPr/>
          </p:nvSpPr>
          <p:spPr>
            <a:xfrm flipH="1">
              <a:off x="7396129" y="1757105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35"/>
                    <a:pt x="0" y="2169"/>
                  </a:cubicBezTo>
                  <a:cubicBezTo>
                    <a:pt x="0" y="3370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370"/>
                    <a:pt x="29021" y="2169"/>
                  </a:cubicBezTo>
                  <a:cubicBezTo>
                    <a:pt x="29021" y="935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5"/>
            <p:cNvSpPr/>
            <p:nvPr/>
          </p:nvSpPr>
          <p:spPr>
            <a:xfrm flipH="1">
              <a:off x="7396129" y="1887082"/>
              <a:ext cx="653648" cy="97703"/>
            </a:xfrm>
            <a:custGeom>
              <a:avLst/>
              <a:gdLst/>
              <a:ahLst/>
              <a:cxnLst/>
              <a:rect l="l" t="t" r="r" b="b"/>
              <a:pathLst>
                <a:path w="29022" h="433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cubicBezTo>
                    <a:pt x="0" y="3403"/>
                    <a:pt x="968" y="4337"/>
                    <a:pt x="2169" y="4337"/>
                  </a:cubicBezTo>
                  <a:lnTo>
                    <a:pt x="26853" y="4337"/>
                  </a:lnTo>
                  <a:cubicBezTo>
                    <a:pt x="28020" y="4337"/>
                    <a:pt x="28988" y="3403"/>
                    <a:pt x="29021" y="2169"/>
                  </a:cubicBezTo>
                  <a:cubicBezTo>
                    <a:pt x="29021" y="968"/>
                    <a:pt x="28054" y="1"/>
                    <a:pt x="26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5"/>
            <p:cNvSpPr/>
            <p:nvPr/>
          </p:nvSpPr>
          <p:spPr>
            <a:xfrm flipH="1">
              <a:off x="7396129" y="1757870"/>
              <a:ext cx="389955" cy="97680"/>
            </a:xfrm>
            <a:custGeom>
              <a:avLst/>
              <a:gdLst/>
              <a:ahLst/>
              <a:cxnLst/>
              <a:rect l="l" t="t" r="r" b="b"/>
              <a:pathLst>
                <a:path w="17314" h="4337" extrusionOk="0">
                  <a:moveTo>
                    <a:pt x="1" y="0"/>
                  </a:moveTo>
                  <a:lnTo>
                    <a:pt x="1" y="4337"/>
                  </a:lnTo>
                  <a:lnTo>
                    <a:pt x="15145" y="4337"/>
                  </a:lnTo>
                  <a:cubicBezTo>
                    <a:pt x="16346" y="4337"/>
                    <a:pt x="17313" y="3369"/>
                    <a:pt x="17313" y="2169"/>
                  </a:cubicBezTo>
                  <a:cubicBezTo>
                    <a:pt x="17280" y="968"/>
                    <a:pt x="16312" y="0"/>
                    <a:pt x="151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5"/>
            <p:cNvSpPr/>
            <p:nvPr/>
          </p:nvSpPr>
          <p:spPr>
            <a:xfrm flipH="1">
              <a:off x="7396129" y="1887082"/>
              <a:ext cx="250202" cy="97703"/>
            </a:xfrm>
            <a:custGeom>
              <a:avLst/>
              <a:gdLst/>
              <a:ahLst/>
              <a:cxnLst/>
              <a:rect l="l" t="t" r="r" b="b"/>
              <a:pathLst>
                <a:path w="11109" h="4338" extrusionOk="0">
                  <a:moveTo>
                    <a:pt x="0" y="1"/>
                  </a:moveTo>
                  <a:lnTo>
                    <a:pt x="0" y="4337"/>
                  </a:lnTo>
                  <a:lnTo>
                    <a:pt x="8940" y="4337"/>
                  </a:lnTo>
                  <a:cubicBezTo>
                    <a:pt x="10141" y="4337"/>
                    <a:pt x="11108" y="3403"/>
                    <a:pt x="11108" y="2169"/>
                  </a:cubicBezTo>
                  <a:cubicBezTo>
                    <a:pt x="11075" y="968"/>
                    <a:pt x="10107" y="1"/>
                    <a:pt x="89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5"/>
            <p:cNvSpPr/>
            <p:nvPr/>
          </p:nvSpPr>
          <p:spPr>
            <a:xfrm flipH="1">
              <a:off x="7737232" y="1757105"/>
              <a:ext cx="97680" cy="97703"/>
            </a:xfrm>
            <a:custGeom>
              <a:avLst/>
              <a:gdLst/>
              <a:ahLst/>
              <a:cxnLst/>
              <a:rect l="l" t="t" r="r" b="b"/>
              <a:pathLst>
                <a:path w="4337" h="4338" extrusionOk="0">
                  <a:moveTo>
                    <a:pt x="2169" y="1"/>
                  </a:moveTo>
                  <a:cubicBezTo>
                    <a:pt x="968" y="1"/>
                    <a:pt x="1" y="935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35"/>
                    <a:pt x="3336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5"/>
            <p:cNvSpPr/>
            <p:nvPr/>
          </p:nvSpPr>
          <p:spPr>
            <a:xfrm flipH="1">
              <a:off x="7601985" y="1887082"/>
              <a:ext cx="97703" cy="97703"/>
            </a:xfrm>
            <a:custGeom>
              <a:avLst/>
              <a:gdLst/>
              <a:ahLst/>
              <a:cxnLst/>
              <a:rect l="l" t="t" r="r" b="b"/>
              <a:pathLst>
                <a:path w="4338" h="4338" extrusionOk="0">
                  <a:moveTo>
                    <a:pt x="2169" y="1"/>
                  </a:moveTo>
                  <a:cubicBezTo>
                    <a:pt x="968" y="1"/>
                    <a:pt x="1" y="968"/>
                    <a:pt x="1" y="2169"/>
                  </a:cubicBezTo>
                  <a:cubicBezTo>
                    <a:pt x="1" y="3370"/>
                    <a:pt x="968" y="4337"/>
                    <a:pt x="2169" y="4337"/>
                  </a:cubicBezTo>
                  <a:cubicBezTo>
                    <a:pt x="3370" y="4337"/>
                    <a:pt x="4337" y="3370"/>
                    <a:pt x="4337" y="2169"/>
                  </a:cubicBezTo>
                  <a:cubicBezTo>
                    <a:pt x="4337" y="968"/>
                    <a:pt x="3370" y="1"/>
                    <a:pt x="2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5"/>
            <p:cNvSpPr/>
            <p:nvPr/>
          </p:nvSpPr>
          <p:spPr>
            <a:xfrm flipH="1">
              <a:off x="6699267" y="4352378"/>
              <a:ext cx="649121" cy="791125"/>
            </a:xfrm>
            <a:custGeom>
              <a:avLst/>
              <a:gdLst/>
              <a:ahLst/>
              <a:cxnLst/>
              <a:rect l="l" t="t" r="r" b="b"/>
              <a:pathLst>
                <a:path w="28821" h="35126" extrusionOk="0">
                  <a:moveTo>
                    <a:pt x="0" y="0"/>
                  </a:moveTo>
                  <a:lnTo>
                    <a:pt x="2502" y="20848"/>
                  </a:lnTo>
                  <a:lnTo>
                    <a:pt x="5404" y="35125"/>
                  </a:lnTo>
                  <a:lnTo>
                    <a:pt x="28821" y="35125"/>
                  </a:lnTo>
                  <a:lnTo>
                    <a:pt x="18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5"/>
            <p:cNvSpPr/>
            <p:nvPr/>
          </p:nvSpPr>
          <p:spPr>
            <a:xfrm flipH="1">
              <a:off x="7275505" y="4352378"/>
              <a:ext cx="672409" cy="791125"/>
            </a:xfrm>
            <a:custGeom>
              <a:avLst/>
              <a:gdLst/>
              <a:ahLst/>
              <a:cxnLst/>
              <a:rect l="l" t="t" r="r" b="b"/>
              <a:pathLst>
                <a:path w="29855" h="35126" extrusionOk="0">
                  <a:moveTo>
                    <a:pt x="10474" y="0"/>
                  </a:moveTo>
                  <a:lnTo>
                    <a:pt x="0" y="35125"/>
                  </a:lnTo>
                  <a:lnTo>
                    <a:pt x="26752" y="35125"/>
                  </a:lnTo>
                  <a:lnTo>
                    <a:pt x="29855" y="20915"/>
                  </a:lnTo>
                  <a:lnTo>
                    <a:pt x="28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5"/>
            <p:cNvSpPr/>
            <p:nvPr/>
          </p:nvSpPr>
          <p:spPr>
            <a:xfrm flipH="1">
              <a:off x="6809695" y="4352378"/>
              <a:ext cx="257725" cy="424482"/>
            </a:xfrm>
            <a:custGeom>
              <a:avLst/>
              <a:gdLst/>
              <a:ahLst/>
              <a:cxnLst/>
              <a:rect l="l" t="t" r="r" b="b"/>
              <a:pathLst>
                <a:path w="11443" h="18847" extrusionOk="0">
                  <a:moveTo>
                    <a:pt x="1" y="0"/>
                  </a:moveTo>
                  <a:cubicBezTo>
                    <a:pt x="334" y="5671"/>
                    <a:pt x="2602" y="11275"/>
                    <a:pt x="6439" y="15511"/>
                  </a:cubicBezTo>
                  <a:cubicBezTo>
                    <a:pt x="7573" y="16812"/>
                    <a:pt x="8907" y="17980"/>
                    <a:pt x="10508" y="18647"/>
                  </a:cubicBezTo>
                  <a:cubicBezTo>
                    <a:pt x="10775" y="18780"/>
                    <a:pt x="11109" y="18814"/>
                    <a:pt x="11442" y="18847"/>
                  </a:cubicBez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5"/>
            <p:cNvSpPr/>
            <p:nvPr/>
          </p:nvSpPr>
          <p:spPr>
            <a:xfrm flipH="1">
              <a:off x="7570009" y="4352378"/>
              <a:ext cx="268986" cy="424482"/>
            </a:xfrm>
            <a:custGeom>
              <a:avLst/>
              <a:gdLst/>
              <a:ahLst/>
              <a:cxnLst/>
              <a:rect l="l" t="t" r="r" b="b"/>
              <a:pathLst>
                <a:path w="11943" h="18847" extrusionOk="0">
                  <a:moveTo>
                    <a:pt x="5638" y="0"/>
                  </a:moveTo>
                  <a:lnTo>
                    <a:pt x="1" y="18847"/>
                  </a:lnTo>
                  <a:cubicBezTo>
                    <a:pt x="501" y="18847"/>
                    <a:pt x="1002" y="18814"/>
                    <a:pt x="1435" y="18647"/>
                  </a:cubicBezTo>
                  <a:cubicBezTo>
                    <a:pt x="3003" y="17980"/>
                    <a:pt x="4304" y="16812"/>
                    <a:pt x="5471" y="15511"/>
                  </a:cubicBezTo>
                  <a:cubicBezTo>
                    <a:pt x="9274" y="11275"/>
                    <a:pt x="11576" y="5738"/>
                    <a:pt x="119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5"/>
            <p:cNvSpPr/>
            <p:nvPr/>
          </p:nvSpPr>
          <p:spPr>
            <a:xfrm flipH="1">
              <a:off x="7251451" y="4352378"/>
              <a:ext cx="84932" cy="471824"/>
            </a:xfrm>
            <a:custGeom>
              <a:avLst/>
              <a:gdLst/>
              <a:ahLst/>
              <a:cxnLst/>
              <a:rect l="l" t="t" r="r" b="b"/>
              <a:pathLst>
                <a:path w="3771" h="20949" extrusionOk="0">
                  <a:moveTo>
                    <a:pt x="1" y="0"/>
                  </a:moveTo>
                  <a:cubicBezTo>
                    <a:pt x="668" y="6972"/>
                    <a:pt x="1302" y="13943"/>
                    <a:pt x="1969" y="20848"/>
                  </a:cubicBezTo>
                  <a:cubicBezTo>
                    <a:pt x="2503" y="20915"/>
                    <a:pt x="3103" y="20915"/>
                    <a:pt x="3637" y="20948"/>
                  </a:cubicBezTo>
                  <a:cubicBezTo>
                    <a:pt x="3770" y="13977"/>
                    <a:pt x="3470" y="6972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5"/>
            <p:cNvSpPr/>
            <p:nvPr/>
          </p:nvSpPr>
          <p:spPr>
            <a:xfrm flipH="1">
              <a:off x="7101203" y="2657470"/>
              <a:ext cx="168311" cy="266734"/>
            </a:xfrm>
            <a:custGeom>
              <a:avLst/>
              <a:gdLst/>
              <a:ahLst/>
              <a:cxnLst/>
              <a:rect l="l" t="t" r="r" b="b"/>
              <a:pathLst>
                <a:path w="7473" h="11843" extrusionOk="0">
                  <a:moveTo>
                    <a:pt x="5504" y="0"/>
                  </a:moveTo>
                  <a:cubicBezTo>
                    <a:pt x="4637" y="667"/>
                    <a:pt x="3737" y="1301"/>
                    <a:pt x="2869" y="1968"/>
                  </a:cubicBezTo>
                  <a:cubicBezTo>
                    <a:pt x="1" y="4136"/>
                    <a:pt x="1068" y="8773"/>
                    <a:pt x="2736" y="11842"/>
                  </a:cubicBezTo>
                  <a:cubicBezTo>
                    <a:pt x="4304" y="10141"/>
                    <a:pt x="5871" y="8340"/>
                    <a:pt x="6672" y="6205"/>
                  </a:cubicBezTo>
                  <a:cubicBezTo>
                    <a:pt x="7473" y="4103"/>
                    <a:pt x="7239" y="1501"/>
                    <a:pt x="5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5"/>
            <p:cNvSpPr/>
            <p:nvPr/>
          </p:nvSpPr>
          <p:spPr>
            <a:xfrm flipH="1">
              <a:off x="6527961" y="3689744"/>
              <a:ext cx="455315" cy="513896"/>
            </a:xfrm>
            <a:custGeom>
              <a:avLst/>
              <a:gdLst/>
              <a:ahLst/>
              <a:cxnLst/>
              <a:rect l="l" t="t" r="r" b="b"/>
              <a:pathLst>
                <a:path w="20216" h="22817" extrusionOk="0">
                  <a:moveTo>
                    <a:pt x="10275" y="0"/>
                  </a:moveTo>
                  <a:lnTo>
                    <a:pt x="1" y="5504"/>
                  </a:lnTo>
                  <a:lnTo>
                    <a:pt x="368" y="15978"/>
                  </a:lnTo>
                  <a:lnTo>
                    <a:pt x="10275" y="22816"/>
                  </a:lnTo>
                  <a:lnTo>
                    <a:pt x="20215" y="16512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5"/>
            <p:cNvSpPr/>
            <p:nvPr/>
          </p:nvSpPr>
          <p:spPr>
            <a:xfrm flipH="1">
              <a:off x="6649672" y="3689744"/>
              <a:ext cx="333603" cy="249437"/>
            </a:xfrm>
            <a:custGeom>
              <a:avLst/>
              <a:gdLst/>
              <a:ahLst/>
              <a:cxnLst/>
              <a:rect l="l" t="t" r="r" b="b"/>
              <a:pathLst>
                <a:path w="14812" h="11075" extrusionOk="0">
                  <a:moveTo>
                    <a:pt x="10275" y="0"/>
                  </a:moveTo>
                  <a:lnTo>
                    <a:pt x="1" y="5504"/>
                  </a:lnTo>
                  <a:lnTo>
                    <a:pt x="201" y="11075"/>
                  </a:lnTo>
                  <a:lnTo>
                    <a:pt x="14811" y="7539"/>
                  </a:lnTo>
                  <a:lnTo>
                    <a:pt x="1027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5"/>
            <p:cNvSpPr/>
            <p:nvPr/>
          </p:nvSpPr>
          <p:spPr>
            <a:xfrm flipH="1">
              <a:off x="6671474" y="3243460"/>
              <a:ext cx="455292" cy="697229"/>
            </a:xfrm>
            <a:custGeom>
              <a:avLst/>
              <a:gdLst/>
              <a:ahLst/>
              <a:cxnLst/>
              <a:rect l="l" t="t" r="r" b="b"/>
              <a:pathLst>
                <a:path w="20215" h="30957" extrusionOk="0">
                  <a:moveTo>
                    <a:pt x="0" y="1"/>
                  </a:moveTo>
                  <a:lnTo>
                    <a:pt x="2402" y="30956"/>
                  </a:lnTo>
                  <a:cubicBezTo>
                    <a:pt x="2402" y="30956"/>
                    <a:pt x="15145" y="25319"/>
                    <a:pt x="20215" y="19448"/>
                  </a:cubicBezTo>
                  <a:lnTo>
                    <a:pt x="12076" y="7840"/>
                  </a:lnTo>
                  <a:cubicBezTo>
                    <a:pt x="9207" y="3770"/>
                    <a:pt x="4871" y="9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5"/>
            <p:cNvSpPr/>
            <p:nvPr/>
          </p:nvSpPr>
          <p:spPr>
            <a:xfrm flipH="1">
              <a:off x="6671474" y="3604834"/>
              <a:ext cx="410968" cy="335112"/>
            </a:xfrm>
            <a:custGeom>
              <a:avLst/>
              <a:gdLst/>
              <a:ahLst/>
              <a:cxnLst/>
              <a:rect l="l" t="t" r="r" b="b"/>
              <a:pathLst>
                <a:path w="18247" h="14879" extrusionOk="0">
                  <a:moveTo>
                    <a:pt x="15878" y="1"/>
                  </a:moveTo>
                  <a:lnTo>
                    <a:pt x="0" y="9474"/>
                  </a:lnTo>
                  <a:lnTo>
                    <a:pt x="401" y="14878"/>
                  </a:lnTo>
                  <a:cubicBezTo>
                    <a:pt x="401" y="14878"/>
                    <a:pt x="401" y="14878"/>
                    <a:pt x="401" y="14878"/>
                  </a:cubicBezTo>
                  <a:cubicBezTo>
                    <a:pt x="510" y="14878"/>
                    <a:pt x="13192" y="9290"/>
                    <a:pt x="18247" y="3403"/>
                  </a:cubicBezTo>
                  <a:lnTo>
                    <a:pt x="15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5"/>
            <p:cNvSpPr/>
            <p:nvPr/>
          </p:nvSpPr>
          <p:spPr>
            <a:xfrm flipH="1">
              <a:off x="6903613" y="3243460"/>
              <a:ext cx="886531" cy="1156260"/>
            </a:xfrm>
            <a:custGeom>
              <a:avLst/>
              <a:gdLst/>
              <a:ahLst/>
              <a:cxnLst/>
              <a:rect l="l" t="t" r="r" b="b"/>
              <a:pathLst>
                <a:path w="39362" h="51338" extrusionOk="0">
                  <a:moveTo>
                    <a:pt x="29421" y="1"/>
                  </a:moveTo>
                  <a:lnTo>
                    <a:pt x="5838" y="1402"/>
                  </a:lnTo>
                  <a:lnTo>
                    <a:pt x="0" y="26486"/>
                  </a:lnTo>
                  <a:lnTo>
                    <a:pt x="3102" y="46868"/>
                  </a:lnTo>
                  <a:lnTo>
                    <a:pt x="1501" y="51338"/>
                  </a:lnTo>
                  <a:lnTo>
                    <a:pt x="39161" y="51338"/>
                  </a:lnTo>
                  <a:lnTo>
                    <a:pt x="38161" y="46634"/>
                  </a:lnTo>
                  <a:lnTo>
                    <a:pt x="39195" y="25552"/>
                  </a:lnTo>
                  <a:cubicBezTo>
                    <a:pt x="39361" y="22050"/>
                    <a:pt x="38661" y="18547"/>
                    <a:pt x="37093" y="15445"/>
                  </a:cubicBezTo>
                  <a:lnTo>
                    <a:pt x="294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5"/>
            <p:cNvSpPr/>
            <p:nvPr/>
          </p:nvSpPr>
          <p:spPr>
            <a:xfrm flipH="1">
              <a:off x="7162802" y="3245713"/>
              <a:ext cx="466576" cy="319324"/>
            </a:xfrm>
            <a:custGeom>
              <a:avLst/>
              <a:gdLst/>
              <a:ahLst/>
              <a:cxnLst/>
              <a:rect l="l" t="t" r="r" b="b"/>
              <a:pathLst>
                <a:path w="20716" h="14178" extrusionOk="0">
                  <a:moveTo>
                    <a:pt x="20715" y="1"/>
                  </a:moveTo>
                  <a:lnTo>
                    <a:pt x="0" y="1235"/>
                  </a:lnTo>
                  <a:lnTo>
                    <a:pt x="12042" y="14178"/>
                  </a:lnTo>
                  <a:lnTo>
                    <a:pt x="2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5"/>
            <p:cNvSpPr/>
            <p:nvPr/>
          </p:nvSpPr>
          <p:spPr>
            <a:xfrm flipH="1">
              <a:off x="6820978" y="3914361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5"/>
            <p:cNvSpPr/>
            <p:nvPr/>
          </p:nvSpPr>
          <p:spPr>
            <a:xfrm>
              <a:off x="5226742" y="2703059"/>
              <a:ext cx="833963" cy="1374886"/>
            </a:xfrm>
            <a:custGeom>
              <a:avLst/>
              <a:gdLst/>
              <a:ahLst/>
              <a:cxnLst/>
              <a:rect l="l" t="t" r="r" b="b"/>
              <a:pathLst>
                <a:path w="37028" h="61045" extrusionOk="0">
                  <a:moveTo>
                    <a:pt x="5004" y="1"/>
                  </a:moveTo>
                  <a:cubicBezTo>
                    <a:pt x="2236" y="1"/>
                    <a:pt x="1" y="2203"/>
                    <a:pt x="1" y="5005"/>
                  </a:cubicBezTo>
                  <a:lnTo>
                    <a:pt x="1" y="56041"/>
                  </a:lnTo>
                  <a:cubicBezTo>
                    <a:pt x="1" y="58810"/>
                    <a:pt x="2202" y="61045"/>
                    <a:pt x="5004" y="61045"/>
                  </a:cubicBezTo>
                  <a:lnTo>
                    <a:pt x="31957" y="61045"/>
                  </a:lnTo>
                  <a:cubicBezTo>
                    <a:pt x="34759" y="61045"/>
                    <a:pt x="37027" y="58810"/>
                    <a:pt x="36960" y="56041"/>
                  </a:cubicBezTo>
                  <a:lnTo>
                    <a:pt x="36960" y="5005"/>
                  </a:lnTo>
                  <a:cubicBezTo>
                    <a:pt x="36960" y="2269"/>
                    <a:pt x="34759" y="1"/>
                    <a:pt x="31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0" name="Google Shape;2400;p55"/>
            <p:cNvGrpSpPr/>
            <p:nvPr/>
          </p:nvGrpSpPr>
          <p:grpSpPr>
            <a:xfrm flipH="1">
              <a:off x="3814997" y="3827069"/>
              <a:ext cx="1021756" cy="332094"/>
              <a:chOff x="9165713" y="3174931"/>
              <a:chExt cx="1021756" cy="332094"/>
            </a:xfrm>
          </p:grpSpPr>
          <p:sp>
            <p:nvSpPr>
              <p:cNvPr id="2401" name="Google Shape;2401;p55"/>
              <p:cNvSpPr/>
              <p:nvPr/>
            </p:nvSpPr>
            <p:spPr>
              <a:xfrm flipH="1">
                <a:off x="9184497" y="3223016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6" y="0"/>
                      <a:pt x="0" y="2836"/>
                      <a:pt x="0" y="6305"/>
                    </a:cubicBezTo>
                    <a:cubicBezTo>
                      <a:pt x="0" y="9774"/>
                      <a:pt x="2836" y="12609"/>
                      <a:pt x="6305" y="12609"/>
                    </a:cubicBezTo>
                    <a:lnTo>
                      <a:pt x="38227" y="12609"/>
                    </a:lnTo>
                    <a:cubicBezTo>
                      <a:pt x="41697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rgbClr val="ED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5"/>
              <p:cNvSpPr/>
              <p:nvPr/>
            </p:nvSpPr>
            <p:spPr>
              <a:xfrm flipH="1">
                <a:off x="9165713" y="3174931"/>
                <a:ext cx="1002972" cy="284009"/>
              </a:xfrm>
              <a:custGeom>
                <a:avLst/>
                <a:gdLst/>
                <a:ahLst/>
                <a:cxnLst/>
                <a:rect l="l" t="t" r="r" b="b"/>
                <a:pathLst>
                  <a:path w="44532" h="12610" extrusionOk="0">
                    <a:moveTo>
                      <a:pt x="6305" y="0"/>
                    </a:moveTo>
                    <a:cubicBezTo>
                      <a:pt x="2835" y="0"/>
                      <a:pt x="0" y="2836"/>
                      <a:pt x="0" y="6305"/>
                    </a:cubicBezTo>
                    <a:cubicBezTo>
                      <a:pt x="0" y="9774"/>
                      <a:pt x="2835" y="12609"/>
                      <a:pt x="6305" y="12609"/>
                    </a:cubicBezTo>
                    <a:lnTo>
                      <a:pt x="38227" y="12609"/>
                    </a:lnTo>
                    <a:cubicBezTo>
                      <a:pt x="41730" y="12609"/>
                      <a:pt x="44532" y="9774"/>
                      <a:pt x="44532" y="6305"/>
                    </a:cubicBezTo>
                    <a:cubicBezTo>
                      <a:pt x="44532" y="2836"/>
                      <a:pt x="41697" y="0"/>
                      <a:pt x="38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5"/>
              <p:cNvSpPr/>
              <p:nvPr/>
            </p:nvSpPr>
            <p:spPr>
              <a:xfrm>
                <a:off x="9309947" y="3222836"/>
                <a:ext cx="209639" cy="188175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8355" extrusionOk="0">
                    <a:moveTo>
                      <a:pt x="4646" y="1"/>
                    </a:moveTo>
                    <a:cubicBezTo>
                      <a:pt x="3684" y="1"/>
                      <a:pt x="2718" y="332"/>
                      <a:pt x="1935" y="1009"/>
                    </a:cubicBezTo>
                    <a:cubicBezTo>
                      <a:pt x="168" y="2543"/>
                      <a:pt x="1" y="5179"/>
                      <a:pt x="1502" y="6913"/>
                    </a:cubicBezTo>
                    <a:cubicBezTo>
                      <a:pt x="2326" y="7865"/>
                      <a:pt x="3491" y="8355"/>
                      <a:pt x="4662" y="8355"/>
                    </a:cubicBezTo>
                    <a:cubicBezTo>
                      <a:pt x="5624" y="8355"/>
                      <a:pt x="6590" y="8024"/>
                      <a:pt x="7373" y="7347"/>
                    </a:cubicBezTo>
                    <a:cubicBezTo>
                      <a:pt x="9107" y="5846"/>
                      <a:pt x="9307" y="3210"/>
                      <a:pt x="7806" y="1443"/>
                    </a:cubicBezTo>
                    <a:cubicBezTo>
                      <a:pt x="6982" y="491"/>
                      <a:pt x="5817" y="1"/>
                      <a:pt x="46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5"/>
              <p:cNvSpPr/>
              <p:nvPr/>
            </p:nvSpPr>
            <p:spPr>
              <a:xfrm>
                <a:off x="9581929" y="3223489"/>
                <a:ext cx="208108" cy="187612"/>
              </a:xfrm>
              <a:custGeom>
                <a:avLst/>
                <a:gdLst/>
                <a:ahLst/>
                <a:cxnLst/>
                <a:rect l="l" t="t" r="r" b="b"/>
                <a:pathLst>
                  <a:path w="9240" h="8330" extrusionOk="0">
                    <a:moveTo>
                      <a:pt x="4637" y="1"/>
                    </a:moveTo>
                    <a:cubicBezTo>
                      <a:pt x="3626" y="1"/>
                      <a:pt x="2609" y="369"/>
                      <a:pt x="1801" y="1113"/>
                    </a:cubicBezTo>
                    <a:cubicBezTo>
                      <a:pt x="100" y="2681"/>
                      <a:pt x="0" y="5316"/>
                      <a:pt x="1568" y="6984"/>
                    </a:cubicBezTo>
                    <a:cubicBezTo>
                      <a:pt x="2392" y="7878"/>
                      <a:pt x="3510" y="8330"/>
                      <a:pt x="4633" y="8330"/>
                    </a:cubicBezTo>
                    <a:cubicBezTo>
                      <a:pt x="5647" y="8330"/>
                      <a:pt x="6665" y="7962"/>
                      <a:pt x="7472" y="7218"/>
                    </a:cubicBezTo>
                    <a:cubicBezTo>
                      <a:pt x="9140" y="5650"/>
                      <a:pt x="9240" y="3015"/>
                      <a:pt x="7672" y="1347"/>
                    </a:cubicBezTo>
                    <a:cubicBezTo>
                      <a:pt x="6866" y="453"/>
                      <a:pt x="5756" y="1"/>
                      <a:pt x="46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5"/>
              <p:cNvSpPr/>
              <p:nvPr/>
            </p:nvSpPr>
            <p:spPr>
              <a:xfrm>
                <a:off x="9855397" y="3222656"/>
                <a:ext cx="206621" cy="187793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8338" extrusionOk="0">
                    <a:moveTo>
                      <a:pt x="4594" y="1"/>
                    </a:moveTo>
                    <a:cubicBezTo>
                      <a:pt x="2710" y="1"/>
                      <a:pt x="989" y="1277"/>
                      <a:pt x="534" y="3185"/>
                    </a:cubicBezTo>
                    <a:cubicBezTo>
                      <a:pt x="0" y="5420"/>
                      <a:pt x="1368" y="7688"/>
                      <a:pt x="3603" y="8222"/>
                    </a:cubicBezTo>
                    <a:cubicBezTo>
                      <a:pt x="3929" y="8300"/>
                      <a:pt x="4256" y="8337"/>
                      <a:pt x="4577" y="8337"/>
                    </a:cubicBezTo>
                    <a:cubicBezTo>
                      <a:pt x="6455" y="8337"/>
                      <a:pt x="8155" y="7061"/>
                      <a:pt x="8640" y="5153"/>
                    </a:cubicBezTo>
                    <a:cubicBezTo>
                      <a:pt x="9173" y="2918"/>
                      <a:pt x="7806" y="683"/>
                      <a:pt x="5571" y="116"/>
                    </a:cubicBezTo>
                    <a:cubicBezTo>
                      <a:pt x="5244" y="38"/>
                      <a:pt x="4917" y="1"/>
                      <a:pt x="45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6" name="Google Shape;2406;p55"/>
            <p:cNvSpPr/>
            <p:nvPr/>
          </p:nvSpPr>
          <p:spPr>
            <a:xfrm flipH="1">
              <a:off x="5612495" y="2857090"/>
              <a:ext cx="358378" cy="773085"/>
            </a:xfrm>
            <a:custGeom>
              <a:avLst/>
              <a:gdLst/>
              <a:ahLst/>
              <a:cxnLst/>
              <a:rect l="l" t="t" r="r" b="b"/>
              <a:pathLst>
                <a:path w="15912" h="34325" extrusionOk="0">
                  <a:moveTo>
                    <a:pt x="5338" y="0"/>
                  </a:moveTo>
                  <a:cubicBezTo>
                    <a:pt x="2369" y="0"/>
                    <a:pt x="1" y="2369"/>
                    <a:pt x="1" y="5337"/>
                  </a:cubicBezTo>
                  <a:lnTo>
                    <a:pt x="1" y="28988"/>
                  </a:lnTo>
                  <a:cubicBezTo>
                    <a:pt x="1" y="31956"/>
                    <a:pt x="2369" y="34325"/>
                    <a:pt x="5338" y="34325"/>
                  </a:cubicBezTo>
                  <a:lnTo>
                    <a:pt x="10575" y="34325"/>
                  </a:lnTo>
                  <a:cubicBezTo>
                    <a:pt x="13544" y="34325"/>
                    <a:pt x="15912" y="31956"/>
                    <a:pt x="15912" y="28988"/>
                  </a:cubicBezTo>
                  <a:lnTo>
                    <a:pt x="15912" y="5337"/>
                  </a:lnTo>
                  <a:cubicBezTo>
                    <a:pt x="15912" y="2369"/>
                    <a:pt x="13544" y="0"/>
                    <a:pt x="10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5"/>
            <p:cNvSpPr/>
            <p:nvPr/>
          </p:nvSpPr>
          <p:spPr>
            <a:xfrm flipH="1">
              <a:off x="5315739" y="2857090"/>
              <a:ext cx="240428" cy="341847"/>
            </a:xfrm>
            <a:custGeom>
              <a:avLst/>
              <a:gdLst/>
              <a:ahLst/>
              <a:cxnLst/>
              <a:rect l="l" t="t" r="r" b="b"/>
              <a:pathLst>
                <a:path w="10675" h="15178" extrusionOk="0">
                  <a:moveTo>
                    <a:pt x="5338" y="0"/>
                  </a:moveTo>
                  <a:cubicBezTo>
                    <a:pt x="2402" y="0"/>
                    <a:pt x="1" y="2369"/>
                    <a:pt x="1" y="5337"/>
                  </a:cubicBezTo>
                  <a:lnTo>
                    <a:pt x="1" y="9841"/>
                  </a:lnTo>
                  <a:cubicBezTo>
                    <a:pt x="1" y="12809"/>
                    <a:pt x="2402" y="15178"/>
                    <a:pt x="5338" y="15178"/>
                  </a:cubicBezTo>
                  <a:cubicBezTo>
                    <a:pt x="8307" y="15178"/>
                    <a:pt x="10675" y="12809"/>
                    <a:pt x="10675" y="9841"/>
                  </a:cubicBezTo>
                  <a:lnTo>
                    <a:pt x="10675" y="5337"/>
                  </a:lnTo>
                  <a:cubicBezTo>
                    <a:pt x="10675" y="2369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5"/>
            <p:cNvSpPr/>
            <p:nvPr/>
          </p:nvSpPr>
          <p:spPr>
            <a:xfrm flipH="1">
              <a:off x="5315739" y="3263531"/>
              <a:ext cx="240428" cy="366644"/>
            </a:xfrm>
            <a:custGeom>
              <a:avLst/>
              <a:gdLst/>
              <a:ahLst/>
              <a:cxnLst/>
              <a:rect l="l" t="t" r="r" b="b"/>
              <a:pathLst>
                <a:path w="10675" h="16279" extrusionOk="0">
                  <a:moveTo>
                    <a:pt x="5338" y="0"/>
                  </a:moveTo>
                  <a:cubicBezTo>
                    <a:pt x="2402" y="0"/>
                    <a:pt x="1" y="2402"/>
                    <a:pt x="1" y="5338"/>
                  </a:cubicBezTo>
                  <a:lnTo>
                    <a:pt x="1" y="10942"/>
                  </a:lnTo>
                  <a:cubicBezTo>
                    <a:pt x="1" y="13910"/>
                    <a:pt x="2402" y="16279"/>
                    <a:pt x="5338" y="16279"/>
                  </a:cubicBezTo>
                  <a:cubicBezTo>
                    <a:pt x="8307" y="16279"/>
                    <a:pt x="10675" y="13910"/>
                    <a:pt x="10675" y="10942"/>
                  </a:cubicBezTo>
                  <a:lnTo>
                    <a:pt x="10675" y="5338"/>
                  </a:lnTo>
                  <a:cubicBezTo>
                    <a:pt x="10675" y="2402"/>
                    <a:pt x="8307" y="0"/>
                    <a:pt x="5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5"/>
            <p:cNvSpPr/>
            <p:nvPr/>
          </p:nvSpPr>
          <p:spPr>
            <a:xfrm flipH="1">
              <a:off x="5314230" y="3709049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5"/>
            <p:cNvSpPr/>
            <p:nvPr/>
          </p:nvSpPr>
          <p:spPr>
            <a:xfrm flipH="1">
              <a:off x="5314230" y="3799206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268"/>
                  </a:cubicBezTo>
                  <a:cubicBezTo>
                    <a:pt x="1" y="2002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2"/>
                    <a:pt x="29155" y="1268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5"/>
            <p:cNvSpPr/>
            <p:nvPr/>
          </p:nvSpPr>
          <p:spPr>
            <a:xfrm flipH="1">
              <a:off x="5314230" y="3889364"/>
              <a:ext cx="656643" cy="57860"/>
            </a:xfrm>
            <a:custGeom>
              <a:avLst/>
              <a:gdLst/>
              <a:ahLst/>
              <a:cxnLst/>
              <a:rect l="l" t="t" r="r" b="b"/>
              <a:pathLst>
                <a:path w="29155" h="2569" extrusionOk="0">
                  <a:moveTo>
                    <a:pt x="1301" y="0"/>
                  </a:moveTo>
                  <a:cubicBezTo>
                    <a:pt x="568" y="0"/>
                    <a:pt x="1" y="567"/>
                    <a:pt x="1" y="1301"/>
                  </a:cubicBezTo>
                  <a:cubicBezTo>
                    <a:pt x="1" y="2001"/>
                    <a:pt x="568" y="2569"/>
                    <a:pt x="1301" y="2569"/>
                  </a:cubicBezTo>
                  <a:lnTo>
                    <a:pt x="27854" y="2569"/>
                  </a:lnTo>
                  <a:cubicBezTo>
                    <a:pt x="28521" y="2569"/>
                    <a:pt x="29088" y="2001"/>
                    <a:pt x="29155" y="1301"/>
                  </a:cubicBezTo>
                  <a:cubicBezTo>
                    <a:pt x="29155" y="567"/>
                    <a:pt x="28554" y="0"/>
                    <a:pt x="27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5"/>
            <p:cNvSpPr/>
            <p:nvPr/>
          </p:nvSpPr>
          <p:spPr>
            <a:xfrm flipH="1">
              <a:off x="6926902" y="4223887"/>
              <a:ext cx="804661" cy="27072"/>
            </a:xfrm>
            <a:custGeom>
              <a:avLst/>
              <a:gdLst/>
              <a:ahLst/>
              <a:cxnLst/>
              <a:rect l="l" t="t" r="r" b="b"/>
              <a:pathLst>
                <a:path w="35727" h="1202" extrusionOk="0">
                  <a:moveTo>
                    <a:pt x="1" y="1"/>
                  </a:moveTo>
                  <a:lnTo>
                    <a:pt x="201" y="1202"/>
                  </a:lnTo>
                  <a:lnTo>
                    <a:pt x="35693" y="1202"/>
                  </a:lnTo>
                  <a:lnTo>
                    <a:pt x="35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5"/>
            <p:cNvSpPr/>
            <p:nvPr/>
          </p:nvSpPr>
          <p:spPr>
            <a:xfrm flipH="1">
              <a:off x="6918636" y="4065374"/>
              <a:ext cx="836215" cy="27072"/>
            </a:xfrm>
            <a:custGeom>
              <a:avLst/>
              <a:gdLst/>
              <a:ahLst/>
              <a:cxnLst/>
              <a:rect l="l" t="t" r="r" b="b"/>
              <a:pathLst>
                <a:path w="37128" h="1202" extrusionOk="0">
                  <a:moveTo>
                    <a:pt x="1" y="1"/>
                  </a:moveTo>
                  <a:lnTo>
                    <a:pt x="168" y="1201"/>
                  </a:lnTo>
                  <a:lnTo>
                    <a:pt x="37061" y="1201"/>
                  </a:lnTo>
                  <a:lnTo>
                    <a:pt x="37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5"/>
            <p:cNvSpPr/>
            <p:nvPr/>
          </p:nvSpPr>
          <p:spPr>
            <a:xfrm flipH="1">
              <a:off x="6911136" y="3906861"/>
              <a:ext cx="868490" cy="27072"/>
            </a:xfrm>
            <a:custGeom>
              <a:avLst/>
              <a:gdLst/>
              <a:ahLst/>
              <a:cxnLst/>
              <a:rect l="l" t="t" r="r" b="b"/>
              <a:pathLst>
                <a:path w="38561" h="1202" extrusionOk="0">
                  <a:moveTo>
                    <a:pt x="0" y="0"/>
                  </a:moveTo>
                  <a:lnTo>
                    <a:pt x="167" y="1201"/>
                  </a:lnTo>
                  <a:lnTo>
                    <a:pt x="38528" y="1201"/>
                  </a:lnTo>
                  <a:lnTo>
                    <a:pt x="38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5"/>
            <p:cNvSpPr/>
            <p:nvPr/>
          </p:nvSpPr>
          <p:spPr>
            <a:xfrm flipH="1">
              <a:off x="6923906" y="3747582"/>
              <a:ext cx="851215" cy="27815"/>
            </a:xfrm>
            <a:custGeom>
              <a:avLst/>
              <a:gdLst/>
              <a:ahLst/>
              <a:cxnLst/>
              <a:rect l="l" t="t" r="r" b="b"/>
              <a:pathLst>
                <a:path w="37794" h="1235" extrusionOk="0">
                  <a:moveTo>
                    <a:pt x="300" y="1"/>
                  </a:moveTo>
                  <a:lnTo>
                    <a:pt x="0" y="1235"/>
                  </a:lnTo>
                  <a:lnTo>
                    <a:pt x="37694" y="1235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5"/>
            <p:cNvSpPr/>
            <p:nvPr/>
          </p:nvSpPr>
          <p:spPr>
            <a:xfrm flipH="1">
              <a:off x="6941924" y="3589068"/>
              <a:ext cx="795630" cy="27050"/>
            </a:xfrm>
            <a:custGeom>
              <a:avLst/>
              <a:gdLst/>
              <a:ahLst/>
              <a:cxnLst/>
              <a:rect l="l" t="t" r="r" b="b"/>
              <a:pathLst>
                <a:path w="35326" h="1201" extrusionOk="0">
                  <a:moveTo>
                    <a:pt x="300" y="0"/>
                  </a:moveTo>
                  <a:lnTo>
                    <a:pt x="0" y="1201"/>
                  </a:lnTo>
                  <a:lnTo>
                    <a:pt x="35325" y="1201"/>
                  </a:lnTo>
                  <a:lnTo>
                    <a:pt x="347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5"/>
            <p:cNvSpPr/>
            <p:nvPr/>
          </p:nvSpPr>
          <p:spPr>
            <a:xfrm flipH="1">
              <a:off x="7020820" y="3430532"/>
              <a:ext cx="679932" cy="27072"/>
            </a:xfrm>
            <a:custGeom>
              <a:avLst/>
              <a:gdLst/>
              <a:ahLst/>
              <a:cxnLst/>
              <a:rect l="l" t="t" r="r" b="b"/>
              <a:pathLst>
                <a:path w="30189" h="1202" extrusionOk="0">
                  <a:moveTo>
                    <a:pt x="301" y="1"/>
                  </a:moveTo>
                  <a:lnTo>
                    <a:pt x="1" y="1202"/>
                  </a:lnTo>
                  <a:lnTo>
                    <a:pt x="30189" y="1202"/>
                  </a:lnTo>
                  <a:lnTo>
                    <a:pt x="296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5"/>
            <p:cNvSpPr/>
            <p:nvPr/>
          </p:nvSpPr>
          <p:spPr>
            <a:xfrm flipH="1">
              <a:off x="7204874" y="3012830"/>
              <a:ext cx="388446" cy="490608"/>
            </a:xfrm>
            <a:custGeom>
              <a:avLst/>
              <a:gdLst/>
              <a:ahLst/>
              <a:cxnLst/>
              <a:rect l="l" t="t" r="r" b="b"/>
              <a:pathLst>
                <a:path w="17247" h="21783" extrusionOk="0">
                  <a:moveTo>
                    <a:pt x="3370" y="0"/>
                  </a:moveTo>
                  <a:cubicBezTo>
                    <a:pt x="3069" y="3770"/>
                    <a:pt x="2736" y="7539"/>
                    <a:pt x="2436" y="11342"/>
                  </a:cubicBezTo>
                  <a:cubicBezTo>
                    <a:pt x="2176" y="11404"/>
                    <a:pt x="1923" y="11421"/>
                    <a:pt x="1673" y="11421"/>
                  </a:cubicBezTo>
                  <a:cubicBezTo>
                    <a:pt x="1369" y="11421"/>
                    <a:pt x="1068" y="11396"/>
                    <a:pt x="763" y="11396"/>
                  </a:cubicBezTo>
                  <a:cubicBezTo>
                    <a:pt x="513" y="11396"/>
                    <a:pt x="260" y="11413"/>
                    <a:pt x="1" y="11475"/>
                  </a:cubicBezTo>
                  <a:cubicBezTo>
                    <a:pt x="3370" y="14777"/>
                    <a:pt x="6739" y="18480"/>
                    <a:pt x="10175" y="21782"/>
                  </a:cubicBezTo>
                  <a:cubicBezTo>
                    <a:pt x="12443" y="18080"/>
                    <a:pt x="14945" y="14144"/>
                    <a:pt x="17246" y="10441"/>
                  </a:cubicBezTo>
                  <a:lnTo>
                    <a:pt x="17246" y="10441"/>
                  </a:lnTo>
                  <a:lnTo>
                    <a:pt x="14177" y="10708"/>
                  </a:lnTo>
                  <a:cubicBezTo>
                    <a:pt x="13377" y="7606"/>
                    <a:pt x="12576" y="4503"/>
                    <a:pt x="11842" y="1401"/>
                  </a:cubicBezTo>
                  <a:cubicBezTo>
                    <a:pt x="10957" y="1628"/>
                    <a:pt x="10054" y="1750"/>
                    <a:pt x="9141" y="1750"/>
                  </a:cubicBezTo>
                  <a:cubicBezTo>
                    <a:pt x="7235" y="1750"/>
                    <a:pt x="5287" y="1218"/>
                    <a:pt x="337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5"/>
            <p:cNvSpPr/>
            <p:nvPr/>
          </p:nvSpPr>
          <p:spPr>
            <a:xfrm flipH="1">
              <a:off x="7287532" y="3012830"/>
              <a:ext cx="234414" cy="200946"/>
            </a:xfrm>
            <a:custGeom>
              <a:avLst/>
              <a:gdLst/>
              <a:ahLst/>
              <a:cxnLst/>
              <a:rect l="l" t="t" r="r" b="b"/>
              <a:pathLst>
                <a:path w="10408" h="8922" extrusionOk="0">
                  <a:moveTo>
                    <a:pt x="234" y="0"/>
                  </a:moveTo>
                  <a:cubicBezTo>
                    <a:pt x="167" y="1068"/>
                    <a:pt x="67" y="2202"/>
                    <a:pt x="1" y="3269"/>
                  </a:cubicBezTo>
                  <a:cubicBezTo>
                    <a:pt x="1602" y="5904"/>
                    <a:pt x="4237" y="7939"/>
                    <a:pt x="7239" y="8706"/>
                  </a:cubicBezTo>
                  <a:cubicBezTo>
                    <a:pt x="7670" y="8836"/>
                    <a:pt x="8157" y="8922"/>
                    <a:pt x="8641" y="8922"/>
                  </a:cubicBezTo>
                  <a:cubicBezTo>
                    <a:pt x="9280" y="8922"/>
                    <a:pt x="9914" y="8772"/>
                    <a:pt x="10408" y="8373"/>
                  </a:cubicBezTo>
                  <a:cubicBezTo>
                    <a:pt x="9841" y="6038"/>
                    <a:pt x="9240" y="3703"/>
                    <a:pt x="8673" y="1401"/>
                  </a:cubicBezTo>
                  <a:cubicBezTo>
                    <a:pt x="7797" y="1631"/>
                    <a:pt x="6891" y="1757"/>
                    <a:pt x="5970" y="1757"/>
                  </a:cubicBezTo>
                  <a:cubicBezTo>
                    <a:pt x="4087" y="1757"/>
                    <a:pt x="2138" y="1232"/>
                    <a:pt x="23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5"/>
            <p:cNvSpPr/>
            <p:nvPr/>
          </p:nvSpPr>
          <p:spPr>
            <a:xfrm flipH="1">
              <a:off x="7205640" y="3047380"/>
              <a:ext cx="326824" cy="323829"/>
            </a:xfrm>
            <a:custGeom>
              <a:avLst/>
              <a:gdLst/>
              <a:ahLst/>
              <a:cxnLst/>
              <a:rect l="l" t="t" r="r" b="b"/>
              <a:pathLst>
                <a:path w="14511" h="14378" extrusionOk="0">
                  <a:moveTo>
                    <a:pt x="534" y="1"/>
                  </a:moveTo>
                  <a:cubicBezTo>
                    <a:pt x="367" y="2236"/>
                    <a:pt x="167" y="4437"/>
                    <a:pt x="1" y="6705"/>
                  </a:cubicBezTo>
                  <a:cubicBezTo>
                    <a:pt x="1635" y="10074"/>
                    <a:pt x="4804" y="13577"/>
                    <a:pt x="11142" y="14378"/>
                  </a:cubicBezTo>
                  <a:cubicBezTo>
                    <a:pt x="12309" y="12543"/>
                    <a:pt x="13410" y="10708"/>
                    <a:pt x="14511" y="8974"/>
                  </a:cubicBezTo>
                  <a:lnTo>
                    <a:pt x="14511" y="8974"/>
                  </a:lnTo>
                  <a:lnTo>
                    <a:pt x="11409" y="9207"/>
                  </a:lnTo>
                  <a:cubicBezTo>
                    <a:pt x="10608" y="6172"/>
                    <a:pt x="9874" y="3136"/>
                    <a:pt x="9074" y="67"/>
                  </a:cubicBezTo>
                  <a:lnTo>
                    <a:pt x="8407" y="67"/>
                  </a:lnTo>
                  <a:cubicBezTo>
                    <a:pt x="7834" y="160"/>
                    <a:pt x="7232" y="210"/>
                    <a:pt x="6609" y="210"/>
                  </a:cubicBezTo>
                  <a:cubicBezTo>
                    <a:pt x="5888" y="210"/>
                    <a:pt x="5139" y="144"/>
                    <a:pt x="43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5"/>
            <p:cNvSpPr/>
            <p:nvPr/>
          </p:nvSpPr>
          <p:spPr>
            <a:xfrm flipH="1">
              <a:off x="7602306" y="2933258"/>
              <a:ext cx="125495" cy="165991"/>
            </a:xfrm>
            <a:custGeom>
              <a:avLst/>
              <a:gdLst/>
              <a:ahLst/>
              <a:cxnLst/>
              <a:rect l="l" t="t" r="r" b="b"/>
              <a:pathLst>
                <a:path w="5572" h="7370" extrusionOk="0">
                  <a:moveTo>
                    <a:pt x="2005" y="0"/>
                  </a:moveTo>
                  <a:cubicBezTo>
                    <a:pt x="1451" y="0"/>
                    <a:pt x="942" y="98"/>
                    <a:pt x="668" y="331"/>
                  </a:cubicBezTo>
                  <a:cubicBezTo>
                    <a:pt x="1" y="865"/>
                    <a:pt x="2402" y="3767"/>
                    <a:pt x="2469" y="4767"/>
                  </a:cubicBezTo>
                  <a:cubicBezTo>
                    <a:pt x="2536" y="5735"/>
                    <a:pt x="2102" y="6735"/>
                    <a:pt x="1402" y="7369"/>
                  </a:cubicBezTo>
                  <a:cubicBezTo>
                    <a:pt x="2469" y="7369"/>
                    <a:pt x="3870" y="6802"/>
                    <a:pt x="4571" y="6068"/>
                  </a:cubicBezTo>
                  <a:cubicBezTo>
                    <a:pt x="5271" y="5301"/>
                    <a:pt x="5571" y="4267"/>
                    <a:pt x="5505" y="3233"/>
                  </a:cubicBezTo>
                  <a:cubicBezTo>
                    <a:pt x="5405" y="2332"/>
                    <a:pt x="4837" y="965"/>
                    <a:pt x="4104" y="498"/>
                  </a:cubicBezTo>
                  <a:cubicBezTo>
                    <a:pt x="3690" y="203"/>
                    <a:pt x="2802" y="0"/>
                    <a:pt x="2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5"/>
            <p:cNvSpPr/>
            <p:nvPr/>
          </p:nvSpPr>
          <p:spPr>
            <a:xfrm flipH="1">
              <a:off x="7497126" y="2958799"/>
              <a:ext cx="154031" cy="165248"/>
            </a:xfrm>
            <a:custGeom>
              <a:avLst/>
              <a:gdLst/>
              <a:ahLst/>
              <a:cxnLst/>
              <a:rect l="l" t="t" r="r" b="b"/>
              <a:pathLst>
                <a:path w="6839" h="7337" extrusionOk="0">
                  <a:moveTo>
                    <a:pt x="4385" y="0"/>
                  </a:moveTo>
                  <a:cubicBezTo>
                    <a:pt x="3404" y="0"/>
                    <a:pt x="2313" y="203"/>
                    <a:pt x="1801" y="498"/>
                  </a:cubicBezTo>
                  <a:cubicBezTo>
                    <a:pt x="934" y="965"/>
                    <a:pt x="200" y="2332"/>
                    <a:pt x="134" y="3200"/>
                  </a:cubicBezTo>
                  <a:cubicBezTo>
                    <a:pt x="0" y="4267"/>
                    <a:pt x="367" y="5301"/>
                    <a:pt x="1268" y="6035"/>
                  </a:cubicBezTo>
                  <a:cubicBezTo>
                    <a:pt x="2135" y="6802"/>
                    <a:pt x="3836" y="7336"/>
                    <a:pt x="5137" y="7336"/>
                  </a:cubicBezTo>
                  <a:cubicBezTo>
                    <a:pt x="4270" y="6702"/>
                    <a:pt x="3769" y="5735"/>
                    <a:pt x="3836" y="4768"/>
                  </a:cubicBezTo>
                  <a:cubicBezTo>
                    <a:pt x="3870" y="3800"/>
                    <a:pt x="6838" y="831"/>
                    <a:pt x="6038" y="331"/>
                  </a:cubicBezTo>
                  <a:cubicBezTo>
                    <a:pt x="5696" y="98"/>
                    <a:pt x="5067" y="0"/>
                    <a:pt x="4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5"/>
            <p:cNvSpPr/>
            <p:nvPr/>
          </p:nvSpPr>
          <p:spPr>
            <a:xfrm flipH="1">
              <a:off x="7216158" y="2551524"/>
              <a:ext cx="507882" cy="564256"/>
            </a:xfrm>
            <a:custGeom>
              <a:avLst/>
              <a:gdLst/>
              <a:ahLst/>
              <a:cxnLst/>
              <a:rect l="l" t="t" r="r" b="b"/>
              <a:pathLst>
                <a:path w="22550" h="25053" extrusionOk="0">
                  <a:moveTo>
                    <a:pt x="12176" y="1"/>
                  </a:moveTo>
                  <a:cubicBezTo>
                    <a:pt x="9441" y="34"/>
                    <a:pt x="6705" y="501"/>
                    <a:pt x="4437" y="1969"/>
                  </a:cubicBezTo>
                  <a:cubicBezTo>
                    <a:pt x="2202" y="3403"/>
                    <a:pt x="1068" y="6005"/>
                    <a:pt x="801" y="7573"/>
                  </a:cubicBezTo>
                  <a:cubicBezTo>
                    <a:pt x="0" y="11843"/>
                    <a:pt x="2569" y="15612"/>
                    <a:pt x="3970" y="19748"/>
                  </a:cubicBezTo>
                  <a:cubicBezTo>
                    <a:pt x="5504" y="24318"/>
                    <a:pt x="6505" y="25052"/>
                    <a:pt x="15378" y="25052"/>
                  </a:cubicBezTo>
                  <a:cubicBezTo>
                    <a:pt x="17880" y="25052"/>
                    <a:pt x="20649" y="24185"/>
                    <a:pt x="21749" y="21983"/>
                  </a:cubicBezTo>
                  <a:cubicBezTo>
                    <a:pt x="22350" y="20849"/>
                    <a:pt x="22416" y="19515"/>
                    <a:pt x="22483" y="18247"/>
                  </a:cubicBezTo>
                  <a:cubicBezTo>
                    <a:pt x="22550" y="15512"/>
                    <a:pt x="22517" y="12710"/>
                    <a:pt x="22350" y="9975"/>
                  </a:cubicBezTo>
                  <a:cubicBezTo>
                    <a:pt x="22183" y="7473"/>
                    <a:pt x="21849" y="4738"/>
                    <a:pt x="20215" y="2836"/>
                  </a:cubicBezTo>
                  <a:cubicBezTo>
                    <a:pt x="18314" y="568"/>
                    <a:pt x="15078" y="1"/>
                    <a:pt x="12176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5"/>
            <p:cNvSpPr/>
            <p:nvPr/>
          </p:nvSpPr>
          <p:spPr>
            <a:xfrm flipH="1">
              <a:off x="7446789" y="2817853"/>
              <a:ext cx="156306" cy="142973"/>
            </a:xfrm>
            <a:custGeom>
              <a:avLst/>
              <a:gdLst/>
              <a:ahLst/>
              <a:cxnLst/>
              <a:rect l="l" t="t" r="r" b="b"/>
              <a:pathLst>
                <a:path w="6940" h="6348" extrusionOk="0">
                  <a:moveTo>
                    <a:pt x="3470" y="1"/>
                  </a:moveTo>
                  <a:cubicBezTo>
                    <a:pt x="2661" y="1"/>
                    <a:pt x="1852" y="318"/>
                    <a:pt x="1235" y="952"/>
                  </a:cubicBezTo>
                  <a:cubicBezTo>
                    <a:pt x="1" y="2186"/>
                    <a:pt x="1" y="4187"/>
                    <a:pt x="1235" y="5422"/>
                  </a:cubicBezTo>
                  <a:cubicBezTo>
                    <a:pt x="1852" y="6039"/>
                    <a:pt x="2661" y="6347"/>
                    <a:pt x="3470" y="6347"/>
                  </a:cubicBezTo>
                  <a:cubicBezTo>
                    <a:pt x="4279" y="6347"/>
                    <a:pt x="5088" y="6039"/>
                    <a:pt x="5705" y="5422"/>
                  </a:cubicBezTo>
                  <a:cubicBezTo>
                    <a:pt x="6939" y="4187"/>
                    <a:pt x="6939" y="2186"/>
                    <a:pt x="5705" y="952"/>
                  </a:cubicBezTo>
                  <a:cubicBezTo>
                    <a:pt x="5088" y="318"/>
                    <a:pt x="4279" y="1"/>
                    <a:pt x="347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5"/>
            <p:cNvSpPr/>
            <p:nvPr/>
          </p:nvSpPr>
          <p:spPr>
            <a:xfrm flipH="1">
              <a:off x="7216901" y="2815983"/>
              <a:ext cx="83423" cy="142027"/>
            </a:xfrm>
            <a:custGeom>
              <a:avLst/>
              <a:gdLst/>
              <a:ahLst/>
              <a:cxnLst/>
              <a:rect l="l" t="t" r="r" b="b"/>
              <a:pathLst>
                <a:path w="3704" h="6306" extrusionOk="0">
                  <a:moveTo>
                    <a:pt x="3103" y="1"/>
                  </a:moveTo>
                  <a:cubicBezTo>
                    <a:pt x="1402" y="1"/>
                    <a:pt x="1" y="1435"/>
                    <a:pt x="1" y="3136"/>
                  </a:cubicBezTo>
                  <a:cubicBezTo>
                    <a:pt x="1" y="4904"/>
                    <a:pt x="1402" y="6305"/>
                    <a:pt x="3170" y="6305"/>
                  </a:cubicBezTo>
                  <a:cubicBezTo>
                    <a:pt x="3337" y="6305"/>
                    <a:pt x="3503" y="6305"/>
                    <a:pt x="3637" y="6272"/>
                  </a:cubicBezTo>
                  <a:cubicBezTo>
                    <a:pt x="3704" y="4170"/>
                    <a:pt x="3704" y="2135"/>
                    <a:pt x="3603" y="67"/>
                  </a:cubicBezTo>
                  <a:cubicBezTo>
                    <a:pt x="3437" y="1"/>
                    <a:pt x="3270" y="1"/>
                    <a:pt x="3103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5"/>
            <p:cNvSpPr/>
            <p:nvPr/>
          </p:nvSpPr>
          <p:spPr>
            <a:xfrm flipH="1">
              <a:off x="7211631" y="2420804"/>
              <a:ext cx="501891" cy="186351"/>
            </a:xfrm>
            <a:custGeom>
              <a:avLst/>
              <a:gdLst/>
              <a:ahLst/>
              <a:cxnLst/>
              <a:rect l="l" t="t" r="r" b="b"/>
              <a:pathLst>
                <a:path w="22284" h="8274" extrusionOk="0">
                  <a:moveTo>
                    <a:pt x="22283" y="1"/>
                  </a:moveTo>
                  <a:cubicBezTo>
                    <a:pt x="21015" y="1769"/>
                    <a:pt x="18747" y="2603"/>
                    <a:pt x="16579" y="2803"/>
                  </a:cubicBezTo>
                  <a:cubicBezTo>
                    <a:pt x="16135" y="2844"/>
                    <a:pt x="15689" y="2861"/>
                    <a:pt x="15243" y="2861"/>
                  </a:cubicBezTo>
                  <a:cubicBezTo>
                    <a:pt x="13510" y="2861"/>
                    <a:pt x="11765" y="2602"/>
                    <a:pt x="10041" y="2469"/>
                  </a:cubicBezTo>
                  <a:cubicBezTo>
                    <a:pt x="9389" y="2419"/>
                    <a:pt x="8727" y="2384"/>
                    <a:pt x="8067" y="2384"/>
                  </a:cubicBezTo>
                  <a:cubicBezTo>
                    <a:pt x="6532" y="2384"/>
                    <a:pt x="5002" y="2573"/>
                    <a:pt x="3603" y="3203"/>
                  </a:cubicBezTo>
                  <a:cubicBezTo>
                    <a:pt x="1668" y="4104"/>
                    <a:pt x="0" y="6105"/>
                    <a:pt x="67" y="8273"/>
                  </a:cubicBezTo>
                  <a:cubicBezTo>
                    <a:pt x="5738" y="7339"/>
                    <a:pt x="9674" y="7539"/>
                    <a:pt x="13377" y="6605"/>
                  </a:cubicBezTo>
                  <a:cubicBezTo>
                    <a:pt x="17079" y="5705"/>
                    <a:pt x="20682" y="3470"/>
                    <a:pt x="22283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5"/>
            <p:cNvSpPr/>
            <p:nvPr/>
          </p:nvSpPr>
          <p:spPr>
            <a:xfrm flipH="1">
              <a:off x="7114717" y="2487853"/>
              <a:ext cx="413243" cy="222680"/>
            </a:xfrm>
            <a:custGeom>
              <a:avLst/>
              <a:gdLst/>
              <a:ahLst/>
              <a:cxnLst/>
              <a:rect l="l" t="t" r="r" b="b"/>
              <a:pathLst>
                <a:path w="18348" h="9887" extrusionOk="0">
                  <a:moveTo>
                    <a:pt x="9416" y="1"/>
                  </a:moveTo>
                  <a:cubicBezTo>
                    <a:pt x="7989" y="1"/>
                    <a:pt x="6548" y="233"/>
                    <a:pt x="5171" y="626"/>
                  </a:cubicBezTo>
                  <a:cubicBezTo>
                    <a:pt x="4137" y="893"/>
                    <a:pt x="2002" y="793"/>
                    <a:pt x="1" y="1293"/>
                  </a:cubicBezTo>
                  <a:cubicBezTo>
                    <a:pt x="1001" y="3895"/>
                    <a:pt x="3303" y="5963"/>
                    <a:pt x="5938" y="7298"/>
                  </a:cubicBezTo>
                  <a:cubicBezTo>
                    <a:pt x="8540" y="8632"/>
                    <a:pt x="11509" y="9232"/>
                    <a:pt x="14444" y="9733"/>
                  </a:cubicBezTo>
                  <a:cubicBezTo>
                    <a:pt x="14800" y="9816"/>
                    <a:pt x="15181" y="9887"/>
                    <a:pt x="15556" y="9887"/>
                  </a:cubicBezTo>
                  <a:cubicBezTo>
                    <a:pt x="15779" y="9887"/>
                    <a:pt x="16000" y="9862"/>
                    <a:pt x="16212" y="9799"/>
                  </a:cubicBezTo>
                  <a:cubicBezTo>
                    <a:pt x="17313" y="9466"/>
                    <a:pt x="17880" y="8332"/>
                    <a:pt x="18014" y="7298"/>
                  </a:cubicBezTo>
                  <a:cubicBezTo>
                    <a:pt x="18347" y="4629"/>
                    <a:pt x="16346" y="1994"/>
                    <a:pt x="13710" y="826"/>
                  </a:cubicBezTo>
                  <a:cubicBezTo>
                    <a:pt x="12353" y="250"/>
                    <a:pt x="10892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5"/>
            <p:cNvSpPr/>
            <p:nvPr/>
          </p:nvSpPr>
          <p:spPr>
            <a:xfrm flipH="1">
              <a:off x="7586541" y="2552290"/>
              <a:ext cx="275743" cy="360630"/>
            </a:xfrm>
            <a:custGeom>
              <a:avLst/>
              <a:gdLst/>
              <a:ahLst/>
              <a:cxnLst/>
              <a:rect l="l" t="t" r="r" b="b"/>
              <a:pathLst>
                <a:path w="12243" h="16012" extrusionOk="0">
                  <a:moveTo>
                    <a:pt x="8574" y="0"/>
                  </a:moveTo>
                  <a:lnTo>
                    <a:pt x="8574" y="0"/>
                  </a:lnTo>
                  <a:cubicBezTo>
                    <a:pt x="8507" y="167"/>
                    <a:pt x="8473" y="367"/>
                    <a:pt x="8674" y="467"/>
                  </a:cubicBezTo>
                  <a:cubicBezTo>
                    <a:pt x="5705" y="1301"/>
                    <a:pt x="2469" y="2335"/>
                    <a:pt x="1035" y="4837"/>
                  </a:cubicBezTo>
                  <a:cubicBezTo>
                    <a:pt x="1" y="6705"/>
                    <a:pt x="234" y="9007"/>
                    <a:pt x="1268" y="10941"/>
                  </a:cubicBezTo>
                  <a:cubicBezTo>
                    <a:pt x="2202" y="12843"/>
                    <a:pt x="3803" y="14411"/>
                    <a:pt x="5338" y="16012"/>
                  </a:cubicBezTo>
                  <a:cubicBezTo>
                    <a:pt x="7840" y="13843"/>
                    <a:pt x="10275" y="11408"/>
                    <a:pt x="11242" y="8440"/>
                  </a:cubicBezTo>
                  <a:cubicBezTo>
                    <a:pt x="12243" y="5437"/>
                    <a:pt x="11476" y="1768"/>
                    <a:pt x="8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5"/>
            <p:cNvSpPr/>
            <p:nvPr/>
          </p:nvSpPr>
          <p:spPr>
            <a:xfrm flipH="1">
              <a:off x="7340122" y="2826501"/>
              <a:ext cx="63131" cy="137500"/>
            </a:xfrm>
            <a:custGeom>
              <a:avLst/>
              <a:gdLst/>
              <a:ahLst/>
              <a:cxnLst/>
              <a:rect l="l" t="t" r="r" b="b"/>
              <a:pathLst>
                <a:path w="2803" h="6105" extrusionOk="0">
                  <a:moveTo>
                    <a:pt x="343" y="1"/>
                  </a:moveTo>
                  <a:cubicBezTo>
                    <a:pt x="276" y="1"/>
                    <a:pt x="201" y="34"/>
                    <a:pt x="134" y="101"/>
                  </a:cubicBezTo>
                  <a:cubicBezTo>
                    <a:pt x="1" y="167"/>
                    <a:pt x="1" y="334"/>
                    <a:pt x="134" y="468"/>
                  </a:cubicBezTo>
                  <a:cubicBezTo>
                    <a:pt x="835" y="1201"/>
                    <a:pt x="1635" y="2002"/>
                    <a:pt x="1969" y="3003"/>
                  </a:cubicBezTo>
                  <a:cubicBezTo>
                    <a:pt x="2269" y="3870"/>
                    <a:pt x="2002" y="5104"/>
                    <a:pt x="1168" y="5538"/>
                  </a:cubicBezTo>
                  <a:cubicBezTo>
                    <a:pt x="1068" y="5638"/>
                    <a:pt x="968" y="5805"/>
                    <a:pt x="1068" y="5938"/>
                  </a:cubicBezTo>
                  <a:cubicBezTo>
                    <a:pt x="1102" y="6038"/>
                    <a:pt x="1235" y="6105"/>
                    <a:pt x="1302" y="6105"/>
                  </a:cubicBezTo>
                  <a:cubicBezTo>
                    <a:pt x="1335" y="6105"/>
                    <a:pt x="1435" y="6038"/>
                    <a:pt x="1435" y="6038"/>
                  </a:cubicBezTo>
                  <a:cubicBezTo>
                    <a:pt x="2603" y="5438"/>
                    <a:pt x="2803" y="3937"/>
                    <a:pt x="2469" y="2836"/>
                  </a:cubicBezTo>
                  <a:cubicBezTo>
                    <a:pt x="2102" y="1702"/>
                    <a:pt x="1269" y="835"/>
                    <a:pt x="501" y="101"/>
                  </a:cubicBezTo>
                  <a:cubicBezTo>
                    <a:pt x="468" y="34"/>
                    <a:pt x="410" y="1"/>
                    <a:pt x="343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5"/>
            <p:cNvSpPr/>
            <p:nvPr/>
          </p:nvSpPr>
          <p:spPr>
            <a:xfrm flipH="1">
              <a:off x="7322081" y="2972245"/>
              <a:ext cx="157049" cy="87072"/>
            </a:xfrm>
            <a:custGeom>
              <a:avLst/>
              <a:gdLst/>
              <a:ahLst/>
              <a:cxnLst/>
              <a:rect l="l" t="t" r="r" b="b"/>
              <a:pathLst>
                <a:path w="6973" h="3866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" y="1702"/>
                    <a:pt x="1235" y="3403"/>
                    <a:pt x="2903" y="3804"/>
                  </a:cubicBezTo>
                  <a:cubicBezTo>
                    <a:pt x="3115" y="3845"/>
                    <a:pt x="3330" y="3865"/>
                    <a:pt x="3545" y="3865"/>
                  </a:cubicBezTo>
                  <a:cubicBezTo>
                    <a:pt x="5049" y="3865"/>
                    <a:pt x="6535" y="2891"/>
                    <a:pt x="6973" y="1635"/>
                  </a:cubicBezTo>
                  <a:cubicBezTo>
                    <a:pt x="4771" y="968"/>
                    <a:pt x="2469" y="368"/>
                    <a:pt x="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5"/>
            <p:cNvSpPr/>
            <p:nvPr/>
          </p:nvSpPr>
          <p:spPr>
            <a:xfrm flipH="1">
              <a:off x="6903613" y="3565014"/>
              <a:ext cx="372860" cy="390923"/>
            </a:xfrm>
            <a:custGeom>
              <a:avLst/>
              <a:gdLst/>
              <a:ahLst/>
              <a:cxnLst/>
              <a:rect l="l" t="t" r="r" b="b"/>
              <a:pathLst>
                <a:path w="16555" h="17357" extrusionOk="0">
                  <a:moveTo>
                    <a:pt x="1944" y="1"/>
                  </a:moveTo>
                  <a:cubicBezTo>
                    <a:pt x="1944" y="1"/>
                    <a:pt x="0" y="17357"/>
                    <a:pt x="12227" y="17357"/>
                  </a:cubicBezTo>
                  <a:cubicBezTo>
                    <a:pt x="13401" y="17357"/>
                    <a:pt x="14705" y="17197"/>
                    <a:pt x="16154" y="16846"/>
                  </a:cubicBezTo>
                  <a:lnTo>
                    <a:pt x="16354" y="12576"/>
                  </a:lnTo>
                  <a:cubicBezTo>
                    <a:pt x="16554" y="8240"/>
                    <a:pt x="15654" y="3904"/>
                    <a:pt x="137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5"/>
            <p:cNvSpPr/>
            <p:nvPr/>
          </p:nvSpPr>
          <p:spPr>
            <a:xfrm flipH="1">
              <a:off x="7526428" y="2722965"/>
              <a:ext cx="238175" cy="124347"/>
            </a:xfrm>
            <a:custGeom>
              <a:avLst/>
              <a:gdLst/>
              <a:ahLst/>
              <a:cxnLst/>
              <a:rect l="l" t="t" r="r" b="b"/>
              <a:pathLst>
                <a:path w="10575" h="5521" extrusionOk="0">
                  <a:moveTo>
                    <a:pt x="8149" y="1"/>
                  </a:moveTo>
                  <a:cubicBezTo>
                    <a:pt x="7016" y="1"/>
                    <a:pt x="5119" y="664"/>
                    <a:pt x="4470" y="928"/>
                  </a:cubicBezTo>
                  <a:lnTo>
                    <a:pt x="1368" y="2129"/>
                  </a:lnTo>
                  <a:cubicBezTo>
                    <a:pt x="434" y="2529"/>
                    <a:pt x="0" y="3597"/>
                    <a:pt x="467" y="4531"/>
                  </a:cubicBezTo>
                  <a:cubicBezTo>
                    <a:pt x="768" y="5158"/>
                    <a:pt x="1408" y="5521"/>
                    <a:pt x="2062" y="5521"/>
                  </a:cubicBezTo>
                  <a:cubicBezTo>
                    <a:pt x="2278" y="5521"/>
                    <a:pt x="2495" y="5481"/>
                    <a:pt x="2702" y="5398"/>
                  </a:cubicBezTo>
                  <a:lnTo>
                    <a:pt x="5771" y="4197"/>
                  </a:lnTo>
                  <a:cubicBezTo>
                    <a:pt x="6672" y="3797"/>
                    <a:pt x="10574" y="2062"/>
                    <a:pt x="10207" y="1195"/>
                  </a:cubicBezTo>
                  <a:lnTo>
                    <a:pt x="9007" y="361"/>
                  </a:lnTo>
                  <a:cubicBezTo>
                    <a:pt x="8913" y="100"/>
                    <a:pt x="8589" y="1"/>
                    <a:pt x="8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5"/>
            <p:cNvSpPr/>
            <p:nvPr/>
          </p:nvSpPr>
          <p:spPr>
            <a:xfrm flipH="1">
              <a:off x="7202622" y="2686794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263" y="0"/>
                  </a:moveTo>
                  <a:cubicBezTo>
                    <a:pt x="7368" y="0"/>
                    <a:pt x="3464" y="893"/>
                    <a:pt x="0" y="2501"/>
                  </a:cubicBezTo>
                  <a:cubicBezTo>
                    <a:pt x="467" y="4569"/>
                    <a:pt x="1101" y="6737"/>
                    <a:pt x="2469" y="8405"/>
                  </a:cubicBezTo>
                  <a:cubicBezTo>
                    <a:pt x="3516" y="9683"/>
                    <a:pt x="5170" y="10569"/>
                    <a:pt x="6787" y="10569"/>
                  </a:cubicBezTo>
                  <a:cubicBezTo>
                    <a:pt x="7281" y="10569"/>
                    <a:pt x="7771" y="10486"/>
                    <a:pt x="8239" y="10307"/>
                  </a:cubicBezTo>
                  <a:cubicBezTo>
                    <a:pt x="9340" y="9873"/>
                    <a:pt x="10307" y="8906"/>
                    <a:pt x="11475" y="8906"/>
                  </a:cubicBezTo>
                  <a:cubicBezTo>
                    <a:pt x="11492" y="8905"/>
                    <a:pt x="11509" y="8905"/>
                    <a:pt x="11525" y="8905"/>
                  </a:cubicBezTo>
                  <a:cubicBezTo>
                    <a:pt x="13102" y="8905"/>
                    <a:pt x="14327" y="10441"/>
                    <a:pt x="15911" y="10507"/>
                  </a:cubicBezTo>
                  <a:cubicBezTo>
                    <a:pt x="16845" y="10507"/>
                    <a:pt x="17746" y="9973"/>
                    <a:pt x="18313" y="9206"/>
                  </a:cubicBezTo>
                  <a:cubicBezTo>
                    <a:pt x="18914" y="8439"/>
                    <a:pt x="19180" y="7538"/>
                    <a:pt x="19414" y="6637"/>
                  </a:cubicBezTo>
                  <a:cubicBezTo>
                    <a:pt x="19781" y="5036"/>
                    <a:pt x="19914" y="3201"/>
                    <a:pt x="18847" y="1900"/>
                  </a:cubicBezTo>
                  <a:cubicBezTo>
                    <a:pt x="18013" y="866"/>
                    <a:pt x="16612" y="533"/>
                    <a:pt x="15311" y="333"/>
                  </a:cubicBezTo>
                  <a:cubicBezTo>
                    <a:pt x="13975" y="109"/>
                    <a:pt x="12620" y="0"/>
                    <a:pt x="112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5"/>
            <p:cNvSpPr/>
            <p:nvPr/>
          </p:nvSpPr>
          <p:spPr>
            <a:xfrm flipH="1">
              <a:off x="7172577" y="2672628"/>
              <a:ext cx="448536" cy="238040"/>
            </a:xfrm>
            <a:custGeom>
              <a:avLst/>
              <a:gdLst/>
              <a:ahLst/>
              <a:cxnLst/>
              <a:rect l="l" t="t" r="r" b="b"/>
              <a:pathLst>
                <a:path w="19915" h="10569" extrusionOk="0">
                  <a:moveTo>
                    <a:pt x="11324" y="0"/>
                  </a:moveTo>
                  <a:cubicBezTo>
                    <a:pt x="7427" y="0"/>
                    <a:pt x="3529" y="906"/>
                    <a:pt x="0" y="2496"/>
                  </a:cubicBezTo>
                  <a:cubicBezTo>
                    <a:pt x="467" y="4598"/>
                    <a:pt x="1101" y="6766"/>
                    <a:pt x="2469" y="8434"/>
                  </a:cubicBezTo>
                  <a:cubicBezTo>
                    <a:pt x="3511" y="9705"/>
                    <a:pt x="5153" y="10569"/>
                    <a:pt x="6762" y="10569"/>
                  </a:cubicBezTo>
                  <a:cubicBezTo>
                    <a:pt x="7264" y="10569"/>
                    <a:pt x="7763" y="10484"/>
                    <a:pt x="8240" y="10302"/>
                  </a:cubicBezTo>
                  <a:cubicBezTo>
                    <a:pt x="9340" y="9868"/>
                    <a:pt x="10308" y="8934"/>
                    <a:pt x="11475" y="8934"/>
                  </a:cubicBezTo>
                  <a:cubicBezTo>
                    <a:pt x="11508" y="8933"/>
                    <a:pt x="11540" y="8932"/>
                    <a:pt x="11573" y="8932"/>
                  </a:cubicBezTo>
                  <a:cubicBezTo>
                    <a:pt x="13127" y="8932"/>
                    <a:pt x="14343" y="10469"/>
                    <a:pt x="15912" y="10502"/>
                  </a:cubicBezTo>
                  <a:cubicBezTo>
                    <a:pt x="16846" y="10502"/>
                    <a:pt x="17746" y="9968"/>
                    <a:pt x="18313" y="9201"/>
                  </a:cubicBezTo>
                  <a:cubicBezTo>
                    <a:pt x="18914" y="8467"/>
                    <a:pt x="19181" y="7533"/>
                    <a:pt x="19414" y="6632"/>
                  </a:cubicBezTo>
                  <a:cubicBezTo>
                    <a:pt x="19781" y="5031"/>
                    <a:pt x="19915" y="3197"/>
                    <a:pt x="18847" y="1896"/>
                  </a:cubicBezTo>
                  <a:cubicBezTo>
                    <a:pt x="18013" y="862"/>
                    <a:pt x="16612" y="528"/>
                    <a:pt x="15311" y="328"/>
                  </a:cubicBezTo>
                  <a:cubicBezTo>
                    <a:pt x="13992" y="107"/>
                    <a:pt x="12658" y="0"/>
                    <a:pt x="11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5"/>
            <p:cNvSpPr/>
            <p:nvPr/>
          </p:nvSpPr>
          <p:spPr>
            <a:xfrm flipH="1">
              <a:off x="7269491" y="2672966"/>
              <a:ext cx="222410" cy="237928"/>
            </a:xfrm>
            <a:custGeom>
              <a:avLst/>
              <a:gdLst/>
              <a:ahLst/>
              <a:cxnLst/>
              <a:rect l="l" t="t" r="r" b="b"/>
              <a:pathLst>
                <a:path w="9875" h="10564" extrusionOk="0">
                  <a:moveTo>
                    <a:pt x="5744" y="0"/>
                  </a:moveTo>
                  <a:cubicBezTo>
                    <a:pt x="4519" y="0"/>
                    <a:pt x="3290" y="83"/>
                    <a:pt x="2069" y="246"/>
                  </a:cubicBezTo>
                  <a:lnTo>
                    <a:pt x="1" y="10454"/>
                  </a:lnTo>
                  <a:cubicBezTo>
                    <a:pt x="346" y="10523"/>
                    <a:pt x="692" y="10563"/>
                    <a:pt x="1032" y="10563"/>
                  </a:cubicBezTo>
                  <a:cubicBezTo>
                    <a:pt x="1514" y="10563"/>
                    <a:pt x="1986" y="10482"/>
                    <a:pt x="2436" y="10287"/>
                  </a:cubicBezTo>
                  <a:cubicBezTo>
                    <a:pt x="3570" y="9853"/>
                    <a:pt x="4537" y="8919"/>
                    <a:pt x="5705" y="8919"/>
                  </a:cubicBezTo>
                  <a:cubicBezTo>
                    <a:pt x="6172" y="8919"/>
                    <a:pt x="6572" y="9019"/>
                    <a:pt x="7006" y="9186"/>
                  </a:cubicBezTo>
                  <a:lnTo>
                    <a:pt x="9875" y="313"/>
                  </a:lnTo>
                  <a:cubicBezTo>
                    <a:pt x="9774" y="313"/>
                    <a:pt x="9674" y="280"/>
                    <a:pt x="9574" y="280"/>
                  </a:cubicBezTo>
                  <a:cubicBezTo>
                    <a:pt x="8311" y="92"/>
                    <a:pt x="7030" y="0"/>
                    <a:pt x="5744" y="0"/>
                  </a:cubicBezTo>
                  <a:close/>
                </a:path>
              </a:pathLst>
            </a:custGeom>
            <a:solidFill>
              <a:srgbClr val="88C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5"/>
            <p:cNvSpPr/>
            <p:nvPr/>
          </p:nvSpPr>
          <p:spPr>
            <a:xfrm flipH="1">
              <a:off x="7347622" y="2528641"/>
              <a:ext cx="315563" cy="222748"/>
            </a:xfrm>
            <a:custGeom>
              <a:avLst/>
              <a:gdLst/>
              <a:ahLst/>
              <a:cxnLst/>
              <a:rect l="l" t="t" r="r" b="b"/>
              <a:pathLst>
                <a:path w="14011" h="9890" extrusionOk="0">
                  <a:moveTo>
                    <a:pt x="2151" y="1"/>
                  </a:moveTo>
                  <a:cubicBezTo>
                    <a:pt x="1943" y="1"/>
                    <a:pt x="1735" y="28"/>
                    <a:pt x="1535" y="83"/>
                  </a:cubicBezTo>
                  <a:cubicBezTo>
                    <a:pt x="801" y="350"/>
                    <a:pt x="0" y="1150"/>
                    <a:pt x="134" y="1917"/>
                  </a:cubicBezTo>
                  <a:cubicBezTo>
                    <a:pt x="367" y="4019"/>
                    <a:pt x="1368" y="5987"/>
                    <a:pt x="2936" y="7421"/>
                  </a:cubicBezTo>
                  <a:cubicBezTo>
                    <a:pt x="4470" y="8889"/>
                    <a:pt x="6472" y="9756"/>
                    <a:pt x="8607" y="9890"/>
                  </a:cubicBezTo>
                  <a:cubicBezTo>
                    <a:pt x="8673" y="9890"/>
                    <a:pt x="8707" y="9856"/>
                    <a:pt x="8707" y="9756"/>
                  </a:cubicBezTo>
                  <a:cubicBezTo>
                    <a:pt x="8707" y="9690"/>
                    <a:pt x="8673" y="9656"/>
                    <a:pt x="8607" y="9590"/>
                  </a:cubicBezTo>
                  <a:cubicBezTo>
                    <a:pt x="7172" y="9356"/>
                    <a:pt x="6272" y="7922"/>
                    <a:pt x="5871" y="6688"/>
                  </a:cubicBezTo>
                  <a:lnTo>
                    <a:pt x="5771" y="6187"/>
                  </a:lnTo>
                  <a:lnTo>
                    <a:pt x="5771" y="6187"/>
                  </a:lnTo>
                  <a:cubicBezTo>
                    <a:pt x="6205" y="6721"/>
                    <a:pt x="6772" y="7221"/>
                    <a:pt x="7339" y="7688"/>
                  </a:cubicBezTo>
                  <a:cubicBezTo>
                    <a:pt x="9007" y="8922"/>
                    <a:pt x="11142" y="9656"/>
                    <a:pt x="13210" y="9656"/>
                  </a:cubicBezTo>
                  <a:lnTo>
                    <a:pt x="13443" y="9656"/>
                  </a:lnTo>
                  <a:cubicBezTo>
                    <a:pt x="13610" y="9656"/>
                    <a:pt x="13710" y="9656"/>
                    <a:pt x="13877" y="9590"/>
                  </a:cubicBezTo>
                  <a:cubicBezTo>
                    <a:pt x="13977" y="9590"/>
                    <a:pt x="14010" y="9523"/>
                    <a:pt x="14010" y="9423"/>
                  </a:cubicBezTo>
                  <a:cubicBezTo>
                    <a:pt x="14010" y="9356"/>
                    <a:pt x="13944" y="9323"/>
                    <a:pt x="13877" y="9323"/>
                  </a:cubicBezTo>
                  <a:lnTo>
                    <a:pt x="13477" y="9323"/>
                  </a:lnTo>
                  <a:cubicBezTo>
                    <a:pt x="12609" y="9256"/>
                    <a:pt x="11675" y="8722"/>
                    <a:pt x="11108" y="7855"/>
                  </a:cubicBezTo>
                  <a:cubicBezTo>
                    <a:pt x="10475" y="6988"/>
                    <a:pt x="10141" y="5887"/>
                    <a:pt x="9841" y="4853"/>
                  </a:cubicBezTo>
                  <a:lnTo>
                    <a:pt x="9807" y="4719"/>
                  </a:lnTo>
                  <a:cubicBezTo>
                    <a:pt x="9474" y="3552"/>
                    <a:pt x="9107" y="2418"/>
                    <a:pt x="8373" y="1551"/>
                  </a:cubicBezTo>
                  <a:cubicBezTo>
                    <a:pt x="7798" y="839"/>
                    <a:pt x="6864" y="262"/>
                    <a:pt x="5847" y="262"/>
                  </a:cubicBezTo>
                  <a:cubicBezTo>
                    <a:pt x="5625" y="262"/>
                    <a:pt x="5398" y="290"/>
                    <a:pt x="5171" y="350"/>
                  </a:cubicBezTo>
                  <a:cubicBezTo>
                    <a:pt x="4804" y="483"/>
                    <a:pt x="4437" y="717"/>
                    <a:pt x="4137" y="1017"/>
                  </a:cubicBezTo>
                  <a:cubicBezTo>
                    <a:pt x="4003" y="850"/>
                    <a:pt x="3870" y="717"/>
                    <a:pt x="3703" y="583"/>
                  </a:cubicBezTo>
                  <a:cubicBezTo>
                    <a:pt x="3266" y="195"/>
                    <a:pt x="2706" y="1"/>
                    <a:pt x="2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5"/>
            <p:cNvSpPr/>
            <p:nvPr/>
          </p:nvSpPr>
          <p:spPr>
            <a:xfrm flipH="1">
              <a:off x="7625595" y="2798371"/>
              <a:ext cx="151036" cy="182162"/>
            </a:xfrm>
            <a:custGeom>
              <a:avLst/>
              <a:gdLst/>
              <a:ahLst/>
              <a:cxnLst/>
              <a:rect l="l" t="t" r="r" b="b"/>
              <a:pathLst>
                <a:path w="6706" h="8088" extrusionOk="0">
                  <a:moveTo>
                    <a:pt x="3180" y="1"/>
                  </a:moveTo>
                  <a:cubicBezTo>
                    <a:pt x="2632" y="1"/>
                    <a:pt x="2083" y="150"/>
                    <a:pt x="1635" y="449"/>
                  </a:cubicBezTo>
                  <a:cubicBezTo>
                    <a:pt x="501" y="1216"/>
                    <a:pt x="0" y="2717"/>
                    <a:pt x="234" y="4052"/>
                  </a:cubicBezTo>
                  <a:cubicBezTo>
                    <a:pt x="501" y="5386"/>
                    <a:pt x="1468" y="6520"/>
                    <a:pt x="2602" y="7221"/>
                  </a:cubicBezTo>
                  <a:cubicBezTo>
                    <a:pt x="3604" y="7805"/>
                    <a:pt x="4723" y="8088"/>
                    <a:pt x="5860" y="8088"/>
                  </a:cubicBezTo>
                  <a:cubicBezTo>
                    <a:pt x="6086" y="8088"/>
                    <a:pt x="6312" y="8077"/>
                    <a:pt x="6538" y="8054"/>
                  </a:cubicBezTo>
                  <a:cubicBezTo>
                    <a:pt x="6071" y="5686"/>
                    <a:pt x="6705" y="2851"/>
                    <a:pt x="5271" y="949"/>
                  </a:cubicBezTo>
                  <a:cubicBezTo>
                    <a:pt x="4777" y="317"/>
                    <a:pt x="3978" y="1"/>
                    <a:pt x="318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5"/>
            <p:cNvSpPr/>
            <p:nvPr/>
          </p:nvSpPr>
          <p:spPr>
            <a:xfrm flipH="1">
              <a:off x="7122983" y="3274271"/>
              <a:ext cx="666418" cy="1125449"/>
            </a:xfrm>
            <a:custGeom>
              <a:avLst/>
              <a:gdLst/>
              <a:ahLst/>
              <a:cxnLst/>
              <a:rect l="l" t="t" r="r" b="b"/>
              <a:pathLst>
                <a:path w="29589" h="49970" extrusionOk="0">
                  <a:moveTo>
                    <a:pt x="5905" y="0"/>
                  </a:moveTo>
                  <a:lnTo>
                    <a:pt x="0" y="25085"/>
                  </a:lnTo>
                  <a:lnTo>
                    <a:pt x="3103" y="45466"/>
                  </a:lnTo>
                  <a:lnTo>
                    <a:pt x="1535" y="49970"/>
                  </a:lnTo>
                  <a:lnTo>
                    <a:pt x="29588" y="49970"/>
                  </a:lnTo>
                  <a:cubicBezTo>
                    <a:pt x="24485" y="44632"/>
                    <a:pt x="18547" y="38495"/>
                    <a:pt x="14811" y="34992"/>
                  </a:cubicBezTo>
                  <a:cubicBezTo>
                    <a:pt x="8740" y="29288"/>
                    <a:pt x="6672" y="8306"/>
                    <a:pt x="6105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5"/>
            <p:cNvSpPr/>
            <p:nvPr/>
          </p:nvSpPr>
          <p:spPr>
            <a:xfrm flipH="1">
              <a:off x="8400166" y="3327244"/>
              <a:ext cx="124752" cy="195721"/>
            </a:xfrm>
            <a:custGeom>
              <a:avLst/>
              <a:gdLst/>
              <a:ahLst/>
              <a:cxnLst/>
              <a:rect l="l" t="t" r="r" b="b"/>
              <a:pathLst>
                <a:path w="5539" h="8690" extrusionOk="0">
                  <a:moveTo>
                    <a:pt x="3776" y="1"/>
                  </a:moveTo>
                  <a:cubicBezTo>
                    <a:pt x="3150" y="1"/>
                    <a:pt x="2533" y="378"/>
                    <a:pt x="2269" y="984"/>
                  </a:cubicBezTo>
                  <a:lnTo>
                    <a:pt x="1" y="6421"/>
                  </a:lnTo>
                  <a:lnTo>
                    <a:pt x="4004" y="8690"/>
                  </a:lnTo>
                  <a:lnTo>
                    <a:pt x="5371" y="1952"/>
                  </a:lnTo>
                  <a:cubicBezTo>
                    <a:pt x="5538" y="1118"/>
                    <a:pt x="5071" y="317"/>
                    <a:pt x="4270" y="84"/>
                  </a:cubicBezTo>
                  <a:cubicBezTo>
                    <a:pt x="4109" y="28"/>
                    <a:pt x="3942" y="1"/>
                    <a:pt x="3776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5"/>
            <p:cNvSpPr/>
            <p:nvPr/>
          </p:nvSpPr>
          <p:spPr>
            <a:xfrm flipH="1">
              <a:off x="8303252" y="3152762"/>
              <a:ext cx="410991" cy="576058"/>
            </a:xfrm>
            <a:custGeom>
              <a:avLst/>
              <a:gdLst/>
              <a:ahLst/>
              <a:cxnLst/>
              <a:rect l="l" t="t" r="r" b="b"/>
              <a:pathLst>
                <a:path w="18248" h="25577" extrusionOk="0">
                  <a:moveTo>
                    <a:pt x="7779" y="1"/>
                  </a:moveTo>
                  <a:cubicBezTo>
                    <a:pt x="7340" y="1"/>
                    <a:pt x="6915" y="221"/>
                    <a:pt x="6672" y="625"/>
                  </a:cubicBezTo>
                  <a:cubicBezTo>
                    <a:pt x="6389" y="493"/>
                    <a:pt x="6090" y="430"/>
                    <a:pt x="5794" y="430"/>
                  </a:cubicBezTo>
                  <a:cubicBezTo>
                    <a:pt x="5045" y="430"/>
                    <a:pt x="4319" y="833"/>
                    <a:pt x="3937" y="1526"/>
                  </a:cubicBezTo>
                  <a:lnTo>
                    <a:pt x="1" y="8331"/>
                  </a:lnTo>
                  <a:lnTo>
                    <a:pt x="1" y="17471"/>
                  </a:lnTo>
                  <a:lnTo>
                    <a:pt x="10575" y="25577"/>
                  </a:lnTo>
                  <a:lnTo>
                    <a:pt x="18247" y="20473"/>
                  </a:lnTo>
                  <a:cubicBezTo>
                    <a:pt x="18247" y="20473"/>
                    <a:pt x="15679" y="15669"/>
                    <a:pt x="9474" y="13935"/>
                  </a:cubicBezTo>
                  <a:lnTo>
                    <a:pt x="9074" y="9098"/>
                  </a:lnTo>
                  <a:lnTo>
                    <a:pt x="11776" y="4995"/>
                  </a:lnTo>
                  <a:cubicBezTo>
                    <a:pt x="12243" y="4328"/>
                    <a:pt x="12076" y="3461"/>
                    <a:pt x="11409" y="2960"/>
                  </a:cubicBezTo>
                  <a:cubicBezTo>
                    <a:pt x="11135" y="2759"/>
                    <a:pt x="10818" y="2657"/>
                    <a:pt x="10500" y="2657"/>
                  </a:cubicBezTo>
                  <a:cubicBezTo>
                    <a:pt x="10082" y="2657"/>
                    <a:pt x="9663" y="2834"/>
                    <a:pt x="9341" y="3194"/>
                  </a:cubicBezTo>
                  <a:lnTo>
                    <a:pt x="7439" y="5462"/>
                  </a:lnTo>
                  <a:lnTo>
                    <a:pt x="7439" y="5462"/>
                  </a:lnTo>
                  <a:lnTo>
                    <a:pt x="9307" y="2227"/>
                  </a:lnTo>
                  <a:cubicBezTo>
                    <a:pt x="9641" y="1693"/>
                    <a:pt x="9508" y="992"/>
                    <a:pt x="9007" y="625"/>
                  </a:cubicBezTo>
                  <a:lnTo>
                    <a:pt x="8607" y="292"/>
                  </a:lnTo>
                  <a:cubicBezTo>
                    <a:pt x="8357" y="94"/>
                    <a:pt x="8065" y="1"/>
                    <a:pt x="7779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5"/>
            <p:cNvSpPr/>
            <p:nvPr/>
          </p:nvSpPr>
          <p:spPr>
            <a:xfrm flipH="1">
              <a:off x="8556450" y="3160082"/>
              <a:ext cx="123986" cy="318558"/>
            </a:xfrm>
            <a:custGeom>
              <a:avLst/>
              <a:gdLst/>
              <a:ahLst/>
              <a:cxnLst/>
              <a:rect l="l" t="t" r="r" b="b"/>
              <a:pathLst>
                <a:path w="5505" h="14144" extrusionOk="0">
                  <a:moveTo>
                    <a:pt x="5221" y="0"/>
                  </a:moveTo>
                  <a:cubicBezTo>
                    <a:pt x="5134" y="0"/>
                    <a:pt x="5038" y="45"/>
                    <a:pt x="4971" y="134"/>
                  </a:cubicBezTo>
                  <a:lnTo>
                    <a:pt x="735" y="7205"/>
                  </a:lnTo>
                  <a:cubicBezTo>
                    <a:pt x="668" y="7239"/>
                    <a:pt x="668" y="7305"/>
                    <a:pt x="668" y="7339"/>
                  </a:cubicBezTo>
                  <a:lnTo>
                    <a:pt x="1" y="13843"/>
                  </a:lnTo>
                  <a:cubicBezTo>
                    <a:pt x="1" y="13977"/>
                    <a:pt x="134" y="14144"/>
                    <a:pt x="301" y="14144"/>
                  </a:cubicBezTo>
                  <a:cubicBezTo>
                    <a:pt x="434" y="14144"/>
                    <a:pt x="568" y="14010"/>
                    <a:pt x="601" y="13877"/>
                  </a:cubicBezTo>
                  <a:lnTo>
                    <a:pt x="1235" y="7439"/>
                  </a:lnTo>
                  <a:lnTo>
                    <a:pt x="5438" y="400"/>
                  </a:lnTo>
                  <a:cubicBezTo>
                    <a:pt x="5505" y="300"/>
                    <a:pt x="5471" y="134"/>
                    <a:pt x="5338" y="34"/>
                  </a:cubicBezTo>
                  <a:cubicBezTo>
                    <a:pt x="5305" y="11"/>
                    <a:pt x="5264" y="0"/>
                    <a:pt x="5221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5"/>
            <p:cNvSpPr/>
            <p:nvPr/>
          </p:nvSpPr>
          <p:spPr>
            <a:xfrm flipH="1">
              <a:off x="8539175" y="3269767"/>
              <a:ext cx="66126" cy="208874"/>
            </a:xfrm>
            <a:custGeom>
              <a:avLst/>
              <a:gdLst/>
              <a:ahLst/>
              <a:cxnLst/>
              <a:rect l="l" t="t" r="r" b="b"/>
              <a:pathLst>
                <a:path w="2936" h="9274" extrusionOk="0">
                  <a:moveTo>
                    <a:pt x="2630" y="0"/>
                  </a:moveTo>
                  <a:cubicBezTo>
                    <a:pt x="2536" y="0"/>
                    <a:pt x="2447" y="45"/>
                    <a:pt x="2402" y="134"/>
                  </a:cubicBezTo>
                  <a:lnTo>
                    <a:pt x="501" y="3269"/>
                  </a:lnTo>
                  <a:cubicBezTo>
                    <a:pt x="468" y="3303"/>
                    <a:pt x="468" y="3336"/>
                    <a:pt x="468" y="3369"/>
                  </a:cubicBezTo>
                  <a:lnTo>
                    <a:pt x="1" y="8973"/>
                  </a:lnTo>
                  <a:cubicBezTo>
                    <a:pt x="1" y="9107"/>
                    <a:pt x="134" y="9274"/>
                    <a:pt x="301" y="9274"/>
                  </a:cubicBezTo>
                  <a:cubicBezTo>
                    <a:pt x="434" y="9274"/>
                    <a:pt x="568" y="9140"/>
                    <a:pt x="568" y="9007"/>
                  </a:cubicBezTo>
                  <a:lnTo>
                    <a:pt x="1001" y="3503"/>
                  </a:lnTo>
                  <a:lnTo>
                    <a:pt x="2836" y="434"/>
                  </a:lnTo>
                  <a:cubicBezTo>
                    <a:pt x="2936" y="301"/>
                    <a:pt x="2903" y="134"/>
                    <a:pt x="2769" y="34"/>
                  </a:cubicBezTo>
                  <a:cubicBezTo>
                    <a:pt x="2725" y="11"/>
                    <a:pt x="2676" y="0"/>
                    <a:pt x="2630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5"/>
            <p:cNvSpPr/>
            <p:nvPr/>
          </p:nvSpPr>
          <p:spPr>
            <a:xfrm flipH="1">
              <a:off x="7715009" y="3592064"/>
              <a:ext cx="761080" cy="590653"/>
            </a:xfrm>
            <a:custGeom>
              <a:avLst/>
              <a:gdLst/>
              <a:ahLst/>
              <a:cxnLst/>
              <a:rect l="l" t="t" r="r" b="b"/>
              <a:pathLst>
                <a:path w="33792" h="26225" extrusionOk="0">
                  <a:moveTo>
                    <a:pt x="7206" y="1"/>
                  </a:moveTo>
                  <a:lnTo>
                    <a:pt x="1" y="6072"/>
                  </a:lnTo>
                  <a:lnTo>
                    <a:pt x="19381" y="23651"/>
                  </a:lnTo>
                  <a:cubicBezTo>
                    <a:pt x="21275" y="25349"/>
                    <a:pt x="23693" y="26225"/>
                    <a:pt x="26136" y="26225"/>
                  </a:cubicBezTo>
                  <a:cubicBezTo>
                    <a:pt x="27868" y="26225"/>
                    <a:pt x="29612" y="25785"/>
                    <a:pt x="31190" y="24885"/>
                  </a:cubicBezTo>
                  <a:lnTo>
                    <a:pt x="32624" y="24051"/>
                  </a:lnTo>
                  <a:lnTo>
                    <a:pt x="33792" y="15812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5"/>
            <p:cNvSpPr/>
            <p:nvPr/>
          </p:nvSpPr>
          <p:spPr>
            <a:xfrm flipH="1">
              <a:off x="7657914" y="3275780"/>
              <a:ext cx="455292" cy="696463"/>
            </a:xfrm>
            <a:custGeom>
              <a:avLst/>
              <a:gdLst/>
              <a:ahLst/>
              <a:cxnLst/>
              <a:rect l="l" t="t" r="r" b="b"/>
              <a:pathLst>
                <a:path w="20215" h="30923" extrusionOk="0">
                  <a:moveTo>
                    <a:pt x="20215" y="0"/>
                  </a:moveTo>
                  <a:lnTo>
                    <a:pt x="20215" y="0"/>
                  </a:lnTo>
                  <a:cubicBezTo>
                    <a:pt x="15345" y="934"/>
                    <a:pt x="11008" y="3736"/>
                    <a:pt x="8140" y="7806"/>
                  </a:cubicBezTo>
                  <a:lnTo>
                    <a:pt x="0" y="19414"/>
                  </a:lnTo>
                  <a:cubicBezTo>
                    <a:pt x="7506" y="24284"/>
                    <a:pt x="17813" y="30922"/>
                    <a:pt x="17813" y="30922"/>
                  </a:cubicBezTo>
                  <a:lnTo>
                    <a:pt x="202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5"/>
            <p:cNvSpPr/>
            <p:nvPr/>
          </p:nvSpPr>
          <p:spPr>
            <a:xfrm flipH="1">
              <a:off x="7702239" y="3634879"/>
              <a:ext cx="410968" cy="337365"/>
            </a:xfrm>
            <a:custGeom>
              <a:avLst/>
              <a:gdLst/>
              <a:ahLst/>
              <a:cxnLst/>
              <a:rect l="l" t="t" r="r" b="b"/>
              <a:pathLst>
                <a:path w="18247" h="14979" extrusionOk="0">
                  <a:moveTo>
                    <a:pt x="2436" y="1"/>
                  </a:moveTo>
                  <a:lnTo>
                    <a:pt x="0" y="3470"/>
                  </a:lnTo>
                  <a:cubicBezTo>
                    <a:pt x="7339" y="8307"/>
                    <a:pt x="17813" y="14978"/>
                    <a:pt x="17813" y="14978"/>
                  </a:cubicBezTo>
                  <a:lnTo>
                    <a:pt x="18247" y="9908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5"/>
            <p:cNvSpPr/>
            <p:nvPr/>
          </p:nvSpPr>
          <p:spPr>
            <a:xfrm flipH="1">
              <a:off x="7869018" y="3382447"/>
              <a:ext cx="244189" cy="486869"/>
            </a:xfrm>
            <a:custGeom>
              <a:avLst/>
              <a:gdLst/>
              <a:ahLst/>
              <a:cxnLst/>
              <a:rect l="l" t="t" r="r" b="b"/>
              <a:pathLst>
                <a:path w="10842" h="21617" extrusionOk="0">
                  <a:moveTo>
                    <a:pt x="10842" y="1"/>
                  </a:moveTo>
                  <a:lnTo>
                    <a:pt x="10842" y="1"/>
                  </a:lnTo>
                  <a:cubicBezTo>
                    <a:pt x="9841" y="902"/>
                    <a:pt x="8940" y="1969"/>
                    <a:pt x="8140" y="3070"/>
                  </a:cubicBezTo>
                  <a:lnTo>
                    <a:pt x="0" y="14678"/>
                  </a:lnTo>
                  <a:cubicBezTo>
                    <a:pt x="3403" y="16880"/>
                    <a:pt x="7406" y="19482"/>
                    <a:pt x="10675" y="21616"/>
                  </a:cubicBezTo>
                  <a:cubicBezTo>
                    <a:pt x="9741" y="14778"/>
                    <a:pt x="10441" y="4571"/>
                    <a:pt x="10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5"/>
            <p:cNvSpPr/>
            <p:nvPr/>
          </p:nvSpPr>
          <p:spPr>
            <a:xfrm flipH="1">
              <a:off x="8314535" y="359206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5"/>
            <p:cNvSpPr/>
            <p:nvPr/>
          </p:nvSpPr>
          <p:spPr>
            <a:xfrm flipH="1">
              <a:off x="7866022" y="3586253"/>
              <a:ext cx="456801" cy="289076"/>
            </a:xfrm>
            <a:custGeom>
              <a:avLst/>
              <a:gdLst/>
              <a:ahLst/>
              <a:cxnLst/>
              <a:rect l="l" t="t" r="r" b="b"/>
              <a:pathLst>
                <a:path w="20282" h="12835" extrusionOk="0">
                  <a:moveTo>
                    <a:pt x="303" y="0"/>
                  </a:moveTo>
                  <a:cubicBezTo>
                    <a:pt x="218" y="0"/>
                    <a:pt x="141" y="44"/>
                    <a:pt x="101" y="125"/>
                  </a:cubicBezTo>
                  <a:cubicBezTo>
                    <a:pt x="1" y="259"/>
                    <a:pt x="68" y="425"/>
                    <a:pt x="168" y="492"/>
                  </a:cubicBezTo>
                  <a:lnTo>
                    <a:pt x="19815" y="12801"/>
                  </a:lnTo>
                  <a:cubicBezTo>
                    <a:pt x="19915" y="12834"/>
                    <a:pt x="19948" y="12834"/>
                    <a:pt x="19982" y="12834"/>
                  </a:cubicBezTo>
                  <a:cubicBezTo>
                    <a:pt x="20115" y="12834"/>
                    <a:pt x="20215" y="12801"/>
                    <a:pt x="20215" y="12734"/>
                  </a:cubicBezTo>
                  <a:cubicBezTo>
                    <a:pt x="20282" y="12601"/>
                    <a:pt x="20249" y="12434"/>
                    <a:pt x="20115" y="12334"/>
                  </a:cubicBezTo>
                  <a:lnTo>
                    <a:pt x="468" y="58"/>
                  </a:lnTo>
                  <a:cubicBezTo>
                    <a:pt x="415" y="19"/>
                    <a:pt x="357" y="0"/>
                    <a:pt x="303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5"/>
            <p:cNvSpPr/>
            <p:nvPr/>
          </p:nvSpPr>
          <p:spPr>
            <a:xfrm flipH="1">
              <a:off x="7718770" y="3151276"/>
              <a:ext cx="994706" cy="1032026"/>
            </a:xfrm>
            <a:custGeom>
              <a:avLst/>
              <a:gdLst/>
              <a:ahLst/>
              <a:cxnLst/>
              <a:rect l="l" t="t" r="r" b="b"/>
              <a:pathLst>
                <a:path w="44165" h="45822" extrusionOk="0">
                  <a:moveTo>
                    <a:pt x="7779" y="0"/>
                  </a:moveTo>
                  <a:cubicBezTo>
                    <a:pt x="7340" y="0"/>
                    <a:pt x="6914" y="221"/>
                    <a:pt x="6672" y="625"/>
                  </a:cubicBezTo>
                  <a:cubicBezTo>
                    <a:pt x="6409" y="507"/>
                    <a:pt x="6126" y="451"/>
                    <a:pt x="5843" y="451"/>
                  </a:cubicBezTo>
                  <a:cubicBezTo>
                    <a:pt x="5085" y="451"/>
                    <a:pt x="4325" y="854"/>
                    <a:pt x="3936" y="1559"/>
                  </a:cubicBezTo>
                  <a:lnTo>
                    <a:pt x="0" y="8364"/>
                  </a:lnTo>
                  <a:lnTo>
                    <a:pt x="0" y="17470"/>
                  </a:lnTo>
                  <a:lnTo>
                    <a:pt x="10541" y="25643"/>
                  </a:lnTo>
                  <a:lnTo>
                    <a:pt x="29888" y="43222"/>
                  </a:lnTo>
                  <a:cubicBezTo>
                    <a:pt x="30255" y="43555"/>
                    <a:pt x="30622" y="43822"/>
                    <a:pt x="31056" y="44122"/>
                  </a:cubicBezTo>
                  <a:cubicBezTo>
                    <a:pt x="32708" y="45242"/>
                    <a:pt x="34654" y="45822"/>
                    <a:pt x="36621" y="45822"/>
                  </a:cubicBezTo>
                  <a:cubicBezTo>
                    <a:pt x="38347" y="45822"/>
                    <a:pt x="40089" y="45376"/>
                    <a:pt x="41663" y="44456"/>
                  </a:cubicBezTo>
                  <a:lnTo>
                    <a:pt x="43131" y="43622"/>
                  </a:lnTo>
                  <a:lnTo>
                    <a:pt x="44165" y="36284"/>
                  </a:lnTo>
                  <a:lnTo>
                    <a:pt x="37393" y="38152"/>
                  </a:lnTo>
                  <a:cubicBezTo>
                    <a:pt x="36534" y="38391"/>
                    <a:pt x="35662" y="38508"/>
                    <a:pt x="34799" y="38508"/>
                  </a:cubicBezTo>
                  <a:cubicBezTo>
                    <a:pt x="32416" y="38508"/>
                    <a:pt x="30099" y="37616"/>
                    <a:pt x="28287" y="35950"/>
                  </a:cubicBezTo>
                  <a:lnTo>
                    <a:pt x="15278" y="23941"/>
                  </a:lnTo>
                  <a:cubicBezTo>
                    <a:pt x="10808" y="17103"/>
                    <a:pt x="3636" y="14301"/>
                    <a:pt x="3636" y="14301"/>
                  </a:cubicBezTo>
                  <a:lnTo>
                    <a:pt x="4236" y="6963"/>
                  </a:lnTo>
                  <a:lnTo>
                    <a:pt x="8873" y="525"/>
                  </a:lnTo>
                  <a:lnTo>
                    <a:pt x="8606" y="291"/>
                  </a:lnTo>
                  <a:cubicBezTo>
                    <a:pt x="8356" y="94"/>
                    <a:pt x="8065" y="0"/>
                    <a:pt x="7779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5"/>
            <p:cNvSpPr/>
            <p:nvPr/>
          </p:nvSpPr>
          <p:spPr>
            <a:xfrm flipH="1">
              <a:off x="6172623" y="3301276"/>
              <a:ext cx="135991" cy="196148"/>
            </a:xfrm>
            <a:custGeom>
              <a:avLst/>
              <a:gdLst/>
              <a:ahLst/>
              <a:cxnLst/>
              <a:rect l="l" t="t" r="r" b="b"/>
              <a:pathLst>
                <a:path w="6038" h="8709" extrusionOk="0">
                  <a:moveTo>
                    <a:pt x="1761" y="1"/>
                  </a:moveTo>
                  <a:cubicBezTo>
                    <a:pt x="1543" y="1"/>
                    <a:pt x="1320" y="45"/>
                    <a:pt x="1101" y="136"/>
                  </a:cubicBezTo>
                  <a:cubicBezTo>
                    <a:pt x="367" y="469"/>
                    <a:pt x="0" y="1370"/>
                    <a:pt x="234" y="2104"/>
                  </a:cubicBezTo>
                  <a:lnTo>
                    <a:pt x="2302" y="8709"/>
                  </a:lnTo>
                  <a:lnTo>
                    <a:pt x="6038" y="5973"/>
                  </a:lnTo>
                  <a:lnTo>
                    <a:pt x="3203" y="870"/>
                  </a:lnTo>
                  <a:cubicBezTo>
                    <a:pt x="2887" y="312"/>
                    <a:pt x="2343" y="1"/>
                    <a:pt x="1761" y="1"/>
                  </a:cubicBezTo>
                  <a:close/>
                </a:path>
              </a:pathLst>
            </a:custGeom>
            <a:solidFill>
              <a:srgbClr val="E28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5"/>
            <p:cNvSpPr/>
            <p:nvPr/>
          </p:nvSpPr>
          <p:spPr>
            <a:xfrm flipH="1">
              <a:off x="5964515" y="3141231"/>
              <a:ext cx="129234" cy="306599"/>
            </a:xfrm>
            <a:custGeom>
              <a:avLst/>
              <a:gdLst/>
              <a:ahLst/>
              <a:cxnLst/>
              <a:rect l="l" t="t" r="r" b="b"/>
              <a:pathLst>
                <a:path w="5738" h="13613" extrusionOk="0">
                  <a:moveTo>
                    <a:pt x="1687" y="1"/>
                  </a:moveTo>
                  <a:cubicBezTo>
                    <a:pt x="1659" y="1"/>
                    <a:pt x="1630" y="2"/>
                    <a:pt x="1602" y="3"/>
                  </a:cubicBezTo>
                  <a:cubicBezTo>
                    <a:pt x="634" y="37"/>
                    <a:pt x="0" y="1037"/>
                    <a:pt x="367" y="1938"/>
                  </a:cubicBezTo>
                  <a:lnTo>
                    <a:pt x="2436" y="6841"/>
                  </a:lnTo>
                  <a:lnTo>
                    <a:pt x="1201" y="12612"/>
                  </a:lnTo>
                  <a:lnTo>
                    <a:pt x="4637" y="13613"/>
                  </a:lnTo>
                  <a:lnTo>
                    <a:pt x="5738" y="6341"/>
                  </a:lnTo>
                  <a:lnTo>
                    <a:pt x="2903" y="737"/>
                  </a:lnTo>
                  <a:cubicBezTo>
                    <a:pt x="2681" y="294"/>
                    <a:pt x="2219" y="1"/>
                    <a:pt x="1687" y="1"/>
                  </a:cubicBezTo>
                  <a:close/>
                </a:path>
              </a:pathLst>
            </a:custGeom>
            <a:solidFill>
              <a:srgbClr val="EAA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5"/>
            <p:cNvSpPr/>
            <p:nvPr/>
          </p:nvSpPr>
          <p:spPr>
            <a:xfrm flipH="1">
              <a:off x="5976520" y="3116434"/>
              <a:ext cx="401216" cy="580833"/>
            </a:xfrm>
            <a:custGeom>
              <a:avLst/>
              <a:gdLst/>
              <a:ahLst/>
              <a:cxnLst/>
              <a:rect l="l" t="t" r="r" b="b"/>
              <a:pathLst>
                <a:path w="17814" h="25789" extrusionOk="0">
                  <a:moveTo>
                    <a:pt x="8354" y="0"/>
                  </a:moveTo>
                  <a:cubicBezTo>
                    <a:pt x="8020" y="0"/>
                    <a:pt x="7684" y="128"/>
                    <a:pt x="7439" y="404"/>
                  </a:cubicBezTo>
                  <a:lnTo>
                    <a:pt x="7039" y="771"/>
                  </a:lnTo>
                  <a:cubicBezTo>
                    <a:pt x="6605" y="1238"/>
                    <a:pt x="6572" y="1938"/>
                    <a:pt x="6939" y="2439"/>
                  </a:cubicBezTo>
                  <a:lnTo>
                    <a:pt x="9140" y="5441"/>
                  </a:lnTo>
                  <a:lnTo>
                    <a:pt x="7005" y="3406"/>
                  </a:lnTo>
                  <a:cubicBezTo>
                    <a:pt x="6713" y="3148"/>
                    <a:pt x="6332" y="3005"/>
                    <a:pt x="5954" y="3005"/>
                  </a:cubicBezTo>
                  <a:cubicBezTo>
                    <a:pt x="5598" y="3005"/>
                    <a:pt x="5245" y="3131"/>
                    <a:pt x="4971" y="3406"/>
                  </a:cubicBezTo>
                  <a:cubicBezTo>
                    <a:pt x="4337" y="3906"/>
                    <a:pt x="4304" y="4807"/>
                    <a:pt x="4804" y="5441"/>
                  </a:cubicBezTo>
                  <a:lnTo>
                    <a:pt x="7939" y="9277"/>
                  </a:lnTo>
                  <a:lnTo>
                    <a:pt x="8006" y="14114"/>
                  </a:lnTo>
                  <a:cubicBezTo>
                    <a:pt x="2002" y="16449"/>
                    <a:pt x="0" y="21486"/>
                    <a:pt x="0" y="21486"/>
                  </a:cubicBezTo>
                  <a:lnTo>
                    <a:pt x="8240" y="25789"/>
                  </a:lnTo>
                  <a:lnTo>
                    <a:pt x="17813" y="16515"/>
                  </a:lnTo>
                  <a:lnTo>
                    <a:pt x="16846" y="7442"/>
                  </a:lnTo>
                  <a:lnTo>
                    <a:pt x="12209" y="1104"/>
                  </a:lnTo>
                  <a:cubicBezTo>
                    <a:pt x="11775" y="539"/>
                    <a:pt x="11113" y="229"/>
                    <a:pt x="10438" y="229"/>
                  </a:cubicBezTo>
                  <a:cubicBezTo>
                    <a:pt x="10076" y="229"/>
                    <a:pt x="9711" y="318"/>
                    <a:pt x="9374" y="504"/>
                  </a:cubicBezTo>
                  <a:cubicBezTo>
                    <a:pt x="9139" y="179"/>
                    <a:pt x="8748" y="0"/>
                    <a:pt x="835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5"/>
            <p:cNvSpPr/>
            <p:nvPr/>
          </p:nvSpPr>
          <p:spPr>
            <a:xfrm flipH="1">
              <a:off x="6017848" y="3121343"/>
              <a:ext cx="155540" cy="305450"/>
            </a:xfrm>
            <a:custGeom>
              <a:avLst/>
              <a:gdLst/>
              <a:ahLst/>
              <a:cxnLst/>
              <a:rect l="l" t="t" r="r" b="b"/>
              <a:pathLst>
                <a:path w="6906" h="13562" extrusionOk="0">
                  <a:moveTo>
                    <a:pt x="326" y="1"/>
                  </a:moveTo>
                  <a:cubicBezTo>
                    <a:pt x="268" y="1"/>
                    <a:pt x="211" y="27"/>
                    <a:pt x="167" y="86"/>
                  </a:cubicBezTo>
                  <a:cubicBezTo>
                    <a:pt x="34" y="152"/>
                    <a:pt x="1" y="319"/>
                    <a:pt x="101" y="453"/>
                  </a:cubicBezTo>
                  <a:lnTo>
                    <a:pt x="5038" y="6991"/>
                  </a:lnTo>
                  <a:lnTo>
                    <a:pt x="6372" y="13328"/>
                  </a:lnTo>
                  <a:cubicBezTo>
                    <a:pt x="6372" y="13462"/>
                    <a:pt x="6505" y="13562"/>
                    <a:pt x="6605" y="13562"/>
                  </a:cubicBezTo>
                  <a:cubicBezTo>
                    <a:pt x="6772" y="13529"/>
                    <a:pt x="6906" y="13395"/>
                    <a:pt x="6872" y="13228"/>
                  </a:cubicBezTo>
                  <a:lnTo>
                    <a:pt x="5538" y="6857"/>
                  </a:lnTo>
                  <a:cubicBezTo>
                    <a:pt x="5538" y="6790"/>
                    <a:pt x="5505" y="6757"/>
                    <a:pt x="5505" y="6724"/>
                  </a:cubicBezTo>
                  <a:lnTo>
                    <a:pt x="534" y="119"/>
                  </a:lnTo>
                  <a:cubicBezTo>
                    <a:pt x="478" y="44"/>
                    <a:pt x="401" y="1"/>
                    <a:pt x="326" y="1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5"/>
            <p:cNvSpPr/>
            <p:nvPr/>
          </p:nvSpPr>
          <p:spPr>
            <a:xfrm flipH="1">
              <a:off x="6092984" y="3232402"/>
              <a:ext cx="87162" cy="202657"/>
            </a:xfrm>
            <a:custGeom>
              <a:avLst/>
              <a:gdLst/>
              <a:ahLst/>
              <a:cxnLst/>
              <a:rect l="l" t="t" r="r" b="b"/>
              <a:pathLst>
                <a:path w="3870" h="8998" extrusionOk="0">
                  <a:moveTo>
                    <a:pt x="309" y="0"/>
                  </a:moveTo>
                  <a:cubicBezTo>
                    <a:pt x="257" y="0"/>
                    <a:pt x="207" y="19"/>
                    <a:pt x="167" y="58"/>
                  </a:cubicBezTo>
                  <a:cubicBezTo>
                    <a:pt x="34" y="158"/>
                    <a:pt x="0" y="325"/>
                    <a:pt x="100" y="458"/>
                  </a:cubicBezTo>
                  <a:lnTo>
                    <a:pt x="2269" y="3327"/>
                  </a:lnTo>
                  <a:lnTo>
                    <a:pt x="3336" y="8798"/>
                  </a:lnTo>
                  <a:cubicBezTo>
                    <a:pt x="3369" y="8931"/>
                    <a:pt x="3503" y="8998"/>
                    <a:pt x="3636" y="8998"/>
                  </a:cubicBezTo>
                  <a:cubicBezTo>
                    <a:pt x="3770" y="8965"/>
                    <a:pt x="3870" y="8831"/>
                    <a:pt x="3870" y="8664"/>
                  </a:cubicBezTo>
                  <a:lnTo>
                    <a:pt x="2802" y="3160"/>
                  </a:lnTo>
                  <a:cubicBezTo>
                    <a:pt x="2802" y="3127"/>
                    <a:pt x="2736" y="3094"/>
                    <a:pt x="2736" y="3027"/>
                  </a:cubicBezTo>
                  <a:lnTo>
                    <a:pt x="534" y="125"/>
                  </a:lnTo>
                  <a:cubicBezTo>
                    <a:pt x="474" y="44"/>
                    <a:pt x="388" y="0"/>
                    <a:pt x="309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5"/>
            <p:cNvSpPr/>
            <p:nvPr/>
          </p:nvSpPr>
          <p:spPr>
            <a:xfrm flipH="1">
              <a:off x="6193659" y="3577784"/>
              <a:ext cx="730270" cy="633535"/>
            </a:xfrm>
            <a:custGeom>
              <a:avLst/>
              <a:gdLst/>
              <a:ahLst/>
              <a:cxnLst/>
              <a:rect l="l" t="t" r="r" b="b"/>
              <a:pathLst>
                <a:path w="32424" h="28129" extrusionOk="0">
                  <a:moveTo>
                    <a:pt x="24652" y="1"/>
                  </a:moveTo>
                  <a:lnTo>
                    <a:pt x="468" y="18481"/>
                  </a:lnTo>
                  <a:lnTo>
                    <a:pt x="1" y="26486"/>
                  </a:lnTo>
                  <a:lnTo>
                    <a:pt x="3503" y="27287"/>
                  </a:lnTo>
                  <a:cubicBezTo>
                    <a:pt x="4812" y="27854"/>
                    <a:pt x="6191" y="28129"/>
                    <a:pt x="7557" y="28129"/>
                  </a:cubicBezTo>
                  <a:cubicBezTo>
                    <a:pt x="10370" y="28129"/>
                    <a:pt x="13125" y="26963"/>
                    <a:pt x="15078" y="24785"/>
                  </a:cubicBezTo>
                  <a:lnTo>
                    <a:pt x="32424" y="5305"/>
                  </a:lnTo>
                  <a:lnTo>
                    <a:pt x="24652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5"/>
            <p:cNvSpPr/>
            <p:nvPr/>
          </p:nvSpPr>
          <p:spPr>
            <a:xfrm flipH="1">
              <a:off x="6369447" y="3577784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38D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5"/>
            <p:cNvSpPr/>
            <p:nvPr/>
          </p:nvSpPr>
          <p:spPr>
            <a:xfrm flipH="1">
              <a:off x="6362690" y="3571681"/>
              <a:ext cx="422995" cy="335202"/>
            </a:xfrm>
            <a:custGeom>
              <a:avLst/>
              <a:gdLst/>
              <a:ahLst/>
              <a:cxnLst/>
              <a:rect l="l" t="t" r="r" b="b"/>
              <a:pathLst>
                <a:path w="18781" h="14883" extrusionOk="0">
                  <a:moveTo>
                    <a:pt x="18516" y="0"/>
                  </a:moveTo>
                  <a:cubicBezTo>
                    <a:pt x="18454" y="0"/>
                    <a:pt x="18393" y="25"/>
                    <a:pt x="18347" y="72"/>
                  </a:cubicBezTo>
                  <a:lnTo>
                    <a:pt x="101" y="14382"/>
                  </a:lnTo>
                  <a:cubicBezTo>
                    <a:pt x="1" y="14449"/>
                    <a:pt x="1" y="14615"/>
                    <a:pt x="67" y="14749"/>
                  </a:cubicBezTo>
                  <a:cubicBezTo>
                    <a:pt x="101" y="14816"/>
                    <a:pt x="201" y="14882"/>
                    <a:pt x="267" y="14882"/>
                  </a:cubicBezTo>
                  <a:cubicBezTo>
                    <a:pt x="367" y="14882"/>
                    <a:pt x="401" y="14882"/>
                    <a:pt x="434" y="14782"/>
                  </a:cubicBezTo>
                  <a:lnTo>
                    <a:pt x="18647" y="472"/>
                  </a:lnTo>
                  <a:cubicBezTo>
                    <a:pt x="18781" y="405"/>
                    <a:pt x="18781" y="238"/>
                    <a:pt x="18714" y="105"/>
                  </a:cubicBezTo>
                  <a:cubicBezTo>
                    <a:pt x="18660" y="34"/>
                    <a:pt x="18587" y="0"/>
                    <a:pt x="18516" y="0"/>
                  </a:cubicBezTo>
                  <a:close/>
                </a:path>
              </a:pathLst>
            </a:custGeom>
            <a:solidFill>
              <a:srgbClr val="E59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5"/>
            <p:cNvSpPr/>
            <p:nvPr/>
          </p:nvSpPr>
          <p:spPr>
            <a:xfrm flipH="1">
              <a:off x="5977285" y="3116434"/>
              <a:ext cx="946643" cy="1096395"/>
            </a:xfrm>
            <a:custGeom>
              <a:avLst/>
              <a:gdLst/>
              <a:ahLst/>
              <a:cxnLst/>
              <a:rect l="l" t="t" r="r" b="b"/>
              <a:pathLst>
                <a:path w="42031" h="48680" extrusionOk="0">
                  <a:moveTo>
                    <a:pt x="32571" y="0"/>
                  </a:moveTo>
                  <a:cubicBezTo>
                    <a:pt x="32238" y="0"/>
                    <a:pt x="31902" y="128"/>
                    <a:pt x="31657" y="404"/>
                  </a:cubicBezTo>
                  <a:lnTo>
                    <a:pt x="31423" y="637"/>
                  </a:lnTo>
                  <a:lnTo>
                    <a:pt x="36727" y="6508"/>
                  </a:lnTo>
                  <a:lnTo>
                    <a:pt x="38095" y="13747"/>
                  </a:lnTo>
                  <a:cubicBezTo>
                    <a:pt x="38095" y="13747"/>
                    <a:pt x="31256" y="17316"/>
                    <a:pt x="27554" y="24588"/>
                  </a:cubicBezTo>
                  <a:lnTo>
                    <a:pt x="16379" y="37364"/>
                  </a:lnTo>
                  <a:cubicBezTo>
                    <a:pt x="14486" y="39513"/>
                    <a:pt x="11787" y="40701"/>
                    <a:pt x="9022" y="40701"/>
                  </a:cubicBezTo>
                  <a:cubicBezTo>
                    <a:pt x="8183" y="40701"/>
                    <a:pt x="7337" y="40591"/>
                    <a:pt x="6505" y="40366"/>
                  </a:cubicBezTo>
                  <a:lnTo>
                    <a:pt x="401" y="38765"/>
                  </a:lnTo>
                  <a:lnTo>
                    <a:pt x="1" y="47037"/>
                  </a:lnTo>
                  <a:lnTo>
                    <a:pt x="3503" y="47838"/>
                  </a:lnTo>
                  <a:cubicBezTo>
                    <a:pt x="4808" y="48404"/>
                    <a:pt x="6181" y="48679"/>
                    <a:pt x="7541" y="48679"/>
                  </a:cubicBezTo>
                  <a:cubicBezTo>
                    <a:pt x="9868" y="48679"/>
                    <a:pt x="12158" y="47873"/>
                    <a:pt x="14011" y="46337"/>
                  </a:cubicBezTo>
                  <a:cubicBezTo>
                    <a:pt x="14378" y="46003"/>
                    <a:pt x="14711" y="45669"/>
                    <a:pt x="15045" y="45303"/>
                  </a:cubicBezTo>
                  <a:lnTo>
                    <a:pt x="32424" y="25789"/>
                  </a:lnTo>
                  <a:lnTo>
                    <a:pt x="42031" y="16515"/>
                  </a:lnTo>
                  <a:lnTo>
                    <a:pt x="41063" y="7442"/>
                  </a:lnTo>
                  <a:lnTo>
                    <a:pt x="36427" y="1104"/>
                  </a:lnTo>
                  <a:cubicBezTo>
                    <a:pt x="35992" y="539"/>
                    <a:pt x="35331" y="229"/>
                    <a:pt x="34656" y="229"/>
                  </a:cubicBezTo>
                  <a:cubicBezTo>
                    <a:pt x="34294" y="229"/>
                    <a:pt x="33929" y="318"/>
                    <a:pt x="33591" y="504"/>
                  </a:cubicBezTo>
                  <a:cubicBezTo>
                    <a:pt x="33357" y="179"/>
                    <a:pt x="32966" y="0"/>
                    <a:pt x="3257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5"/>
            <p:cNvSpPr/>
            <p:nvPr/>
          </p:nvSpPr>
          <p:spPr>
            <a:xfrm flipH="1">
              <a:off x="5231108" y="2703059"/>
              <a:ext cx="831711" cy="98446"/>
            </a:xfrm>
            <a:custGeom>
              <a:avLst/>
              <a:gdLst/>
              <a:ahLst/>
              <a:cxnLst/>
              <a:rect l="l" t="t" r="r" b="b"/>
              <a:pathLst>
                <a:path w="36928" h="4371" extrusionOk="0">
                  <a:moveTo>
                    <a:pt x="5004" y="1"/>
                  </a:moveTo>
                  <a:cubicBezTo>
                    <a:pt x="2402" y="1"/>
                    <a:pt x="301" y="1936"/>
                    <a:pt x="1" y="4371"/>
                  </a:cubicBezTo>
                  <a:lnTo>
                    <a:pt x="36927" y="4371"/>
                  </a:lnTo>
                  <a:cubicBezTo>
                    <a:pt x="36594" y="1936"/>
                    <a:pt x="34525" y="1"/>
                    <a:pt x="319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5"/>
            <p:cNvSpPr/>
            <p:nvPr/>
          </p:nvSpPr>
          <p:spPr>
            <a:xfrm flipH="1">
              <a:off x="5556565" y="3960937"/>
              <a:ext cx="1509" cy="2297"/>
            </a:xfrm>
            <a:custGeom>
              <a:avLst/>
              <a:gdLst/>
              <a:ahLst/>
              <a:cxnLst/>
              <a:rect l="l" t="t" r="r" b="b"/>
              <a:pathLst>
                <a:path w="67" h="102" fill="none" extrusionOk="0">
                  <a:moveTo>
                    <a:pt x="67" y="101"/>
                  </a:moveTo>
                  <a:cubicBezTo>
                    <a:pt x="67" y="34"/>
                    <a:pt x="67" y="34"/>
                    <a:pt x="0" y="1"/>
                  </a:cubicBezTo>
                  <a:cubicBezTo>
                    <a:pt x="33" y="34"/>
                    <a:pt x="67" y="101"/>
                    <a:pt x="67" y="101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5"/>
            <p:cNvSpPr/>
            <p:nvPr/>
          </p:nvSpPr>
          <p:spPr>
            <a:xfrm flipH="1">
              <a:off x="5559561" y="3951928"/>
              <a:ext cx="766" cy="1532"/>
            </a:xfrm>
            <a:custGeom>
              <a:avLst/>
              <a:gdLst/>
              <a:ahLst/>
              <a:cxnLst/>
              <a:rect l="l" t="t" r="r" b="b"/>
              <a:pathLst>
                <a:path w="34" h="68" fill="none" extrusionOk="0">
                  <a:moveTo>
                    <a:pt x="33" y="67"/>
                  </a:moveTo>
                  <a:cubicBezTo>
                    <a:pt x="33" y="34"/>
                    <a:pt x="33" y="1"/>
                    <a:pt x="0" y="1"/>
                  </a:cubicBezTo>
                  <a:cubicBezTo>
                    <a:pt x="0" y="34"/>
                    <a:pt x="0" y="34"/>
                    <a:pt x="33" y="67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5"/>
            <p:cNvSpPr/>
            <p:nvPr/>
          </p:nvSpPr>
          <p:spPr>
            <a:xfrm flipH="1">
              <a:off x="5563322" y="3941410"/>
              <a:ext cx="766" cy="3041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67"/>
                    <a:pt x="0" y="34"/>
                    <a:pt x="0" y="1"/>
                  </a:cubicBezTo>
                  <a:cubicBezTo>
                    <a:pt x="0" y="34"/>
                    <a:pt x="34" y="67"/>
                    <a:pt x="34" y="1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5"/>
            <p:cNvSpPr/>
            <p:nvPr/>
          </p:nvSpPr>
          <p:spPr>
            <a:xfrm flipH="1">
              <a:off x="5551295" y="3993257"/>
              <a:ext cx="23" cy="2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5"/>
            <p:cNvSpPr/>
            <p:nvPr/>
          </p:nvSpPr>
          <p:spPr>
            <a:xfrm flipH="1">
              <a:off x="5555056" y="3971455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5"/>
            <p:cNvSpPr/>
            <p:nvPr/>
          </p:nvSpPr>
          <p:spPr>
            <a:xfrm flipH="1">
              <a:off x="5552804" y="3981973"/>
              <a:ext cx="23" cy="788"/>
            </a:xfrm>
            <a:custGeom>
              <a:avLst/>
              <a:gdLst/>
              <a:ahLst/>
              <a:cxnLst/>
              <a:rect l="l" t="t" r="r" b="b"/>
              <a:pathLst>
                <a:path w="1" h="35" fill="none" extrusionOk="0">
                  <a:moveTo>
                    <a:pt x="1" y="34"/>
                  </a:moveTo>
                  <a:cubicBezTo>
                    <a:pt x="1" y="34"/>
                    <a:pt x="1" y="1"/>
                    <a:pt x="1" y="34"/>
                  </a:cubicBezTo>
                  <a:cubicBezTo>
                    <a:pt x="1" y="1"/>
                    <a:pt x="1" y="34"/>
                    <a:pt x="1" y="34"/>
                  </a:cubicBezTo>
                  <a:close/>
                </a:path>
              </a:pathLst>
            </a:custGeom>
            <a:noFill/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6" name="Google Shape;2466;p55"/>
            <p:cNvGrpSpPr/>
            <p:nvPr/>
          </p:nvGrpSpPr>
          <p:grpSpPr>
            <a:xfrm flipH="1">
              <a:off x="4978669" y="3830860"/>
              <a:ext cx="749797" cy="717499"/>
              <a:chOff x="8274000" y="3178722"/>
              <a:chExt cx="749797" cy="717499"/>
            </a:xfrm>
          </p:grpSpPr>
          <p:sp>
            <p:nvSpPr>
              <p:cNvPr id="2467" name="Google Shape;2467;p55"/>
              <p:cNvSpPr/>
              <p:nvPr/>
            </p:nvSpPr>
            <p:spPr>
              <a:xfrm flipH="1">
                <a:off x="8313054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5"/>
              <p:cNvSpPr/>
              <p:nvPr/>
            </p:nvSpPr>
            <p:spPr>
              <a:xfrm flipH="1">
                <a:off x="8274000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5"/>
              <p:cNvSpPr/>
              <p:nvPr/>
            </p:nvSpPr>
            <p:spPr>
              <a:xfrm>
                <a:off x="8325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5"/>
              <p:cNvSpPr/>
              <p:nvPr/>
            </p:nvSpPr>
            <p:spPr>
              <a:xfrm>
                <a:off x="8527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5"/>
              <p:cNvSpPr/>
              <p:nvPr/>
            </p:nvSpPr>
            <p:spPr>
              <a:xfrm>
                <a:off x="8448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2" name="Google Shape;2472;p55"/>
            <p:cNvSpPr/>
            <p:nvPr/>
          </p:nvSpPr>
          <p:spPr>
            <a:xfrm flipH="1">
              <a:off x="8524130" y="4024811"/>
              <a:ext cx="67658" cy="67635"/>
            </a:xfrm>
            <a:custGeom>
              <a:avLst/>
              <a:gdLst/>
              <a:ahLst/>
              <a:cxnLst/>
              <a:rect l="l" t="t" r="r" b="b"/>
              <a:pathLst>
                <a:path w="3004" h="3003" extrusionOk="0">
                  <a:moveTo>
                    <a:pt x="1502" y="0"/>
                  </a:moveTo>
                  <a:cubicBezTo>
                    <a:pt x="668" y="0"/>
                    <a:pt x="1" y="667"/>
                    <a:pt x="1" y="1501"/>
                  </a:cubicBezTo>
                  <a:cubicBezTo>
                    <a:pt x="1" y="2335"/>
                    <a:pt x="668" y="3002"/>
                    <a:pt x="1502" y="3002"/>
                  </a:cubicBezTo>
                  <a:cubicBezTo>
                    <a:pt x="2336" y="3002"/>
                    <a:pt x="3003" y="2335"/>
                    <a:pt x="3003" y="1501"/>
                  </a:cubicBezTo>
                  <a:cubicBezTo>
                    <a:pt x="2970" y="667"/>
                    <a:pt x="2303" y="0"/>
                    <a:pt x="1502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5"/>
            <p:cNvSpPr/>
            <p:nvPr/>
          </p:nvSpPr>
          <p:spPr>
            <a:xfrm>
              <a:off x="8550436" y="3752018"/>
              <a:ext cx="137500" cy="150946"/>
            </a:xfrm>
            <a:custGeom>
              <a:avLst/>
              <a:gdLst/>
              <a:ahLst/>
              <a:cxnLst/>
              <a:rect l="l" t="t" r="r" b="b"/>
              <a:pathLst>
                <a:path w="6105" h="6702" extrusionOk="0">
                  <a:moveTo>
                    <a:pt x="751" y="1"/>
                  </a:moveTo>
                  <a:cubicBezTo>
                    <a:pt x="369" y="1"/>
                    <a:pt x="0" y="330"/>
                    <a:pt x="0" y="738"/>
                  </a:cubicBezTo>
                  <a:lnTo>
                    <a:pt x="0" y="5975"/>
                  </a:lnTo>
                  <a:cubicBezTo>
                    <a:pt x="0" y="6406"/>
                    <a:pt x="347" y="6702"/>
                    <a:pt x="733" y="6702"/>
                  </a:cubicBezTo>
                  <a:cubicBezTo>
                    <a:pt x="855" y="6702"/>
                    <a:pt x="981" y="6672"/>
                    <a:pt x="1101" y="6608"/>
                  </a:cubicBezTo>
                  <a:lnTo>
                    <a:pt x="5638" y="3973"/>
                  </a:lnTo>
                  <a:cubicBezTo>
                    <a:pt x="6105" y="3706"/>
                    <a:pt x="6105" y="3039"/>
                    <a:pt x="5638" y="2739"/>
                  </a:cubicBezTo>
                  <a:lnTo>
                    <a:pt x="1101" y="104"/>
                  </a:lnTo>
                  <a:cubicBezTo>
                    <a:pt x="990" y="33"/>
                    <a:pt x="870" y="1"/>
                    <a:pt x="751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5"/>
            <p:cNvSpPr/>
            <p:nvPr/>
          </p:nvSpPr>
          <p:spPr>
            <a:xfrm flipH="1">
              <a:off x="8731271" y="4393068"/>
              <a:ext cx="100698" cy="87995"/>
            </a:xfrm>
            <a:custGeom>
              <a:avLst/>
              <a:gdLst/>
              <a:ahLst/>
              <a:cxnLst/>
              <a:rect l="l" t="t" r="r" b="b"/>
              <a:pathLst>
                <a:path w="4471" h="3907" extrusionOk="0">
                  <a:moveTo>
                    <a:pt x="2233" y="1"/>
                  </a:moveTo>
                  <a:cubicBezTo>
                    <a:pt x="1487" y="1"/>
                    <a:pt x="787" y="424"/>
                    <a:pt x="468" y="1136"/>
                  </a:cubicBezTo>
                  <a:cubicBezTo>
                    <a:pt x="1" y="2137"/>
                    <a:pt x="468" y="3271"/>
                    <a:pt x="1402" y="3738"/>
                  </a:cubicBezTo>
                  <a:cubicBezTo>
                    <a:pt x="1665" y="3852"/>
                    <a:pt x="1938" y="3906"/>
                    <a:pt x="2205" y="3906"/>
                  </a:cubicBezTo>
                  <a:cubicBezTo>
                    <a:pt x="2953" y="3906"/>
                    <a:pt x="3660" y="3483"/>
                    <a:pt x="4004" y="2771"/>
                  </a:cubicBezTo>
                  <a:cubicBezTo>
                    <a:pt x="4471" y="1770"/>
                    <a:pt x="4037" y="636"/>
                    <a:pt x="3036" y="169"/>
                  </a:cubicBezTo>
                  <a:cubicBezTo>
                    <a:pt x="2773" y="55"/>
                    <a:pt x="2500" y="1"/>
                    <a:pt x="2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5"/>
            <p:cNvSpPr/>
            <p:nvPr/>
          </p:nvSpPr>
          <p:spPr>
            <a:xfrm flipH="1">
              <a:off x="8517150" y="4873653"/>
              <a:ext cx="24820" cy="33649"/>
            </a:xfrm>
            <a:custGeom>
              <a:avLst/>
              <a:gdLst/>
              <a:ahLst/>
              <a:cxnLst/>
              <a:rect l="l" t="t" r="r" b="b"/>
              <a:pathLst>
                <a:path w="1102" h="1494" extrusionOk="0">
                  <a:moveTo>
                    <a:pt x="233" y="0"/>
                  </a:moveTo>
                  <a:cubicBezTo>
                    <a:pt x="201" y="0"/>
                    <a:pt x="167" y="4"/>
                    <a:pt x="134" y="13"/>
                  </a:cubicBezTo>
                  <a:cubicBezTo>
                    <a:pt x="67" y="113"/>
                    <a:pt x="1" y="146"/>
                    <a:pt x="1" y="179"/>
                  </a:cubicBezTo>
                  <a:cubicBezTo>
                    <a:pt x="1" y="246"/>
                    <a:pt x="1" y="280"/>
                    <a:pt x="67" y="313"/>
                  </a:cubicBezTo>
                  <a:lnTo>
                    <a:pt x="668" y="1414"/>
                  </a:lnTo>
                  <a:cubicBezTo>
                    <a:pt x="692" y="1463"/>
                    <a:pt x="770" y="1494"/>
                    <a:pt x="863" y="1494"/>
                  </a:cubicBezTo>
                  <a:cubicBezTo>
                    <a:pt x="896" y="1494"/>
                    <a:pt x="932" y="1489"/>
                    <a:pt x="968" y="1480"/>
                  </a:cubicBezTo>
                  <a:cubicBezTo>
                    <a:pt x="1068" y="1447"/>
                    <a:pt x="1101" y="1314"/>
                    <a:pt x="1068" y="1180"/>
                  </a:cubicBezTo>
                  <a:lnTo>
                    <a:pt x="434" y="113"/>
                  </a:lnTo>
                  <a:cubicBezTo>
                    <a:pt x="409" y="38"/>
                    <a:pt x="328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5"/>
            <p:cNvSpPr/>
            <p:nvPr/>
          </p:nvSpPr>
          <p:spPr>
            <a:xfrm flipH="1">
              <a:off x="8559222" y="4571627"/>
              <a:ext cx="151036" cy="261621"/>
            </a:xfrm>
            <a:custGeom>
              <a:avLst/>
              <a:gdLst/>
              <a:ahLst/>
              <a:cxnLst/>
              <a:rect l="l" t="t" r="r" b="b"/>
              <a:pathLst>
                <a:path w="6706" h="11616" extrusionOk="0">
                  <a:moveTo>
                    <a:pt x="225" y="0"/>
                  </a:moveTo>
                  <a:cubicBezTo>
                    <a:pt x="192" y="0"/>
                    <a:pt x="161" y="4"/>
                    <a:pt x="134" y="13"/>
                  </a:cubicBezTo>
                  <a:cubicBezTo>
                    <a:pt x="67" y="46"/>
                    <a:pt x="67" y="80"/>
                    <a:pt x="1" y="180"/>
                  </a:cubicBezTo>
                  <a:cubicBezTo>
                    <a:pt x="1" y="213"/>
                    <a:pt x="1" y="247"/>
                    <a:pt x="67" y="313"/>
                  </a:cubicBezTo>
                  <a:lnTo>
                    <a:pt x="1302" y="2548"/>
                  </a:lnTo>
                  <a:cubicBezTo>
                    <a:pt x="1352" y="2623"/>
                    <a:pt x="1439" y="2661"/>
                    <a:pt x="1522" y="2661"/>
                  </a:cubicBezTo>
                  <a:cubicBezTo>
                    <a:pt x="1550" y="2661"/>
                    <a:pt x="1577" y="2657"/>
                    <a:pt x="1602" y="2648"/>
                  </a:cubicBezTo>
                  <a:cubicBezTo>
                    <a:pt x="1702" y="2582"/>
                    <a:pt x="1735" y="2415"/>
                    <a:pt x="1702" y="2348"/>
                  </a:cubicBezTo>
                  <a:lnTo>
                    <a:pt x="434" y="80"/>
                  </a:lnTo>
                  <a:cubicBezTo>
                    <a:pt x="410" y="31"/>
                    <a:pt x="314" y="0"/>
                    <a:pt x="225" y="0"/>
                  </a:cubicBezTo>
                  <a:close/>
                  <a:moveTo>
                    <a:pt x="2703" y="4489"/>
                  </a:moveTo>
                  <a:cubicBezTo>
                    <a:pt x="2667" y="4489"/>
                    <a:pt x="2632" y="4497"/>
                    <a:pt x="2602" y="4516"/>
                  </a:cubicBezTo>
                  <a:cubicBezTo>
                    <a:pt x="2569" y="4516"/>
                    <a:pt x="2536" y="4583"/>
                    <a:pt x="2469" y="4683"/>
                  </a:cubicBezTo>
                  <a:cubicBezTo>
                    <a:pt x="2469" y="4716"/>
                    <a:pt x="2469" y="4750"/>
                    <a:pt x="2536" y="4817"/>
                  </a:cubicBezTo>
                  <a:lnTo>
                    <a:pt x="3770" y="7051"/>
                  </a:lnTo>
                  <a:cubicBezTo>
                    <a:pt x="3794" y="7099"/>
                    <a:pt x="3884" y="7146"/>
                    <a:pt x="3970" y="7146"/>
                  </a:cubicBezTo>
                  <a:cubicBezTo>
                    <a:pt x="4006" y="7146"/>
                    <a:pt x="4041" y="7138"/>
                    <a:pt x="4070" y="7118"/>
                  </a:cubicBezTo>
                  <a:cubicBezTo>
                    <a:pt x="4137" y="7085"/>
                    <a:pt x="4204" y="6918"/>
                    <a:pt x="4137" y="6851"/>
                  </a:cubicBezTo>
                  <a:lnTo>
                    <a:pt x="2903" y="4583"/>
                  </a:lnTo>
                  <a:cubicBezTo>
                    <a:pt x="2879" y="4536"/>
                    <a:pt x="2789" y="4489"/>
                    <a:pt x="2703" y="4489"/>
                  </a:cubicBezTo>
                  <a:close/>
                  <a:moveTo>
                    <a:pt x="5204" y="8959"/>
                  </a:moveTo>
                  <a:cubicBezTo>
                    <a:pt x="5169" y="8959"/>
                    <a:pt x="5134" y="8967"/>
                    <a:pt x="5104" y="8986"/>
                  </a:cubicBezTo>
                  <a:cubicBezTo>
                    <a:pt x="5071" y="9020"/>
                    <a:pt x="5038" y="9053"/>
                    <a:pt x="4971" y="9153"/>
                  </a:cubicBezTo>
                  <a:cubicBezTo>
                    <a:pt x="4971" y="9186"/>
                    <a:pt x="4971" y="9220"/>
                    <a:pt x="5038" y="9253"/>
                  </a:cubicBezTo>
                  <a:lnTo>
                    <a:pt x="6272" y="11521"/>
                  </a:lnTo>
                  <a:cubicBezTo>
                    <a:pt x="6295" y="11569"/>
                    <a:pt x="6386" y="11616"/>
                    <a:pt x="6472" y="11616"/>
                  </a:cubicBezTo>
                  <a:cubicBezTo>
                    <a:pt x="6508" y="11616"/>
                    <a:pt x="6543" y="11608"/>
                    <a:pt x="6572" y="11588"/>
                  </a:cubicBezTo>
                  <a:cubicBezTo>
                    <a:pt x="6639" y="11555"/>
                    <a:pt x="6705" y="11388"/>
                    <a:pt x="6639" y="11321"/>
                  </a:cubicBezTo>
                  <a:lnTo>
                    <a:pt x="5404" y="9053"/>
                  </a:lnTo>
                  <a:cubicBezTo>
                    <a:pt x="5381" y="9006"/>
                    <a:pt x="5291" y="8959"/>
                    <a:pt x="5204" y="89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5"/>
            <p:cNvSpPr/>
            <p:nvPr/>
          </p:nvSpPr>
          <p:spPr>
            <a:xfrm flipH="1">
              <a:off x="8726767" y="4495411"/>
              <a:ext cx="24054" cy="33581"/>
            </a:xfrm>
            <a:custGeom>
              <a:avLst/>
              <a:gdLst/>
              <a:ahLst/>
              <a:cxnLst/>
              <a:rect l="l" t="t" r="r" b="b"/>
              <a:pathLst>
                <a:path w="1068" h="1491" extrusionOk="0">
                  <a:moveTo>
                    <a:pt x="215" y="0"/>
                  </a:moveTo>
                  <a:cubicBezTo>
                    <a:pt x="179" y="0"/>
                    <a:pt x="139" y="8"/>
                    <a:pt x="100" y="28"/>
                  </a:cubicBezTo>
                  <a:cubicBezTo>
                    <a:pt x="34" y="61"/>
                    <a:pt x="0" y="128"/>
                    <a:pt x="0" y="195"/>
                  </a:cubicBezTo>
                  <a:cubicBezTo>
                    <a:pt x="0" y="228"/>
                    <a:pt x="0" y="262"/>
                    <a:pt x="34" y="295"/>
                  </a:cubicBezTo>
                  <a:lnTo>
                    <a:pt x="667" y="1396"/>
                  </a:lnTo>
                  <a:cubicBezTo>
                    <a:pt x="691" y="1443"/>
                    <a:pt x="765" y="1490"/>
                    <a:pt x="841" y="1490"/>
                  </a:cubicBezTo>
                  <a:cubicBezTo>
                    <a:pt x="873" y="1490"/>
                    <a:pt x="905" y="1482"/>
                    <a:pt x="934" y="1462"/>
                  </a:cubicBezTo>
                  <a:cubicBezTo>
                    <a:pt x="1034" y="1429"/>
                    <a:pt x="1068" y="1296"/>
                    <a:pt x="1034" y="1196"/>
                  </a:cubicBezTo>
                  <a:lnTo>
                    <a:pt x="401" y="95"/>
                  </a:lnTo>
                  <a:cubicBezTo>
                    <a:pt x="377" y="48"/>
                    <a:pt x="30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5"/>
            <p:cNvSpPr/>
            <p:nvPr/>
          </p:nvSpPr>
          <p:spPr>
            <a:xfrm flipH="1">
              <a:off x="8429244" y="4921356"/>
              <a:ext cx="108964" cy="95248"/>
            </a:xfrm>
            <a:custGeom>
              <a:avLst/>
              <a:gdLst/>
              <a:ahLst/>
              <a:cxnLst/>
              <a:rect l="l" t="t" r="r" b="b"/>
              <a:pathLst>
                <a:path w="4838" h="4229" extrusionOk="0">
                  <a:moveTo>
                    <a:pt x="2445" y="1"/>
                  </a:moveTo>
                  <a:cubicBezTo>
                    <a:pt x="1647" y="1"/>
                    <a:pt x="868" y="472"/>
                    <a:pt x="501" y="1230"/>
                  </a:cubicBezTo>
                  <a:cubicBezTo>
                    <a:pt x="0" y="2298"/>
                    <a:pt x="501" y="3532"/>
                    <a:pt x="1568" y="4032"/>
                  </a:cubicBezTo>
                  <a:cubicBezTo>
                    <a:pt x="1844" y="4166"/>
                    <a:pt x="2134" y="4228"/>
                    <a:pt x="2420" y="4228"/>
                  </a:cubicBezTo>
                  <a:cubicBezTo>
                    <a:pt x="3208" y="4228"/>
                    <a:pt x="3970" y="3757"/>
                    <a:pt x="4337" y="2998"/>
                  </a:cubicBezTo>
                  <a:cubicBezTo>
                    <a:pt x="4837" y="1964"/>
                    <a:pt x="4337" y="697"/>
                    <a:pt x="3303" y="196"/>
                  </a:cubicBezTo>
                  <a:cubicBezTo>
                    <a:pt x="3027" y="63"/>
                    <a:pt x="2735" y="1"/>
                    <a:pt x="2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5"/>
            <p:cNvSpPr/>
            <p:nvPr/>
          </p:nvSpPr>
          <p:spPr>
            <a:xfrm flipH="1">
              <a:off x="5928135" y="2721842"/>
              <a:ext cx="62365" cy="62387"/>
            </a:xfrm>
            <a:custGeom>
              <a:avLst/>
              <a:gdLst/>
              <a:ahLst/>
              <a:cxnLst/>
              <a:rect l="l" t="t" r="r" b="b"/>
              <a:pathLst>
                <a:path w="2769" h="2770" extrusionOk="0">
                  <a:moveTo>
                    <a:pt x="1368" y="1"/>
                  </a:moveTo>
                  <a:cubicBezTo>
                    <a:pt x="634" y="1"/>
                    <a:pt x="0" y="635"/>
                    <a:pt x="0" y="1369"/>
                  </a:cubicBezTo>
                  <a:cubicBezTo>
                    <a:pt x="0" y="2136"/>
                    <a:pt x="634" y="2770"/>
                    <a:pt x="1368" y="2770"/>
                  </a:cubicBezTo>
                  <a:cubicBezTo>
                    <a:pt x="2135" y="2770"/>
                    <a:pt x="2769" y="2136"/>
                    <a:pt x="2769" y="1369"/>
                  </a:cubicBezTo>
                  <a:cubicBezTo>
                    <a:pt x="2769" y="635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5"/>
            <p:cNvSpPr/>
            <p:nvPr/>
          </p:nvSpPr>
          <p:spPr>
            <a:xfrm flipH="1">
              <a:off x="5813180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5"/>
            <p:cNvSpPr/>
            <p:nvPr/>
          </p:nvSpPr>
          <p:spPr>
            <a:xfrm flipH="1">
              <a:off x="5697482" y="2721842"/>
              <a:ext cx="61622" cy="61644"/>
            </a:xfrm>
            <a:custGeom>
              <a:avLst/>
              <a:gdLst/>
              <a:ahLst/>
              <a:cxnLst/>
              <a:rect l="l" t="t" r="r" b="b"/>
              <a:pathLst>
                <a:path w="2736" h="2737" extrusionOk="0">
                  <a:moveTo>
                    <a:pt x="1368" y="1"/>
                  </a:moveTo>
                  <a:cubicBezTo>
                    <a:pt x="601" y="1"/>
                    <a:pt x="0" y="601"/>
                    <a:pt x="0" y="1369"/>
                  </a:cubicBezTo>
                  <a:cubicBezTo>
                    <a:pt x="0" y="2136"/>
                    <a:pt x="601" y="2736"/>
                    <a:pt x="1368" y="2736"/>
                  </a:cubicBezTo>
                  <a:cubicBezTo>
                    <a:pt x="2135" y="2736"/>
                    <a:pt x="2736" y="2136"/>
                    <a:pt x="2736" y="1369"/>
                  </a:cubicBezTo>
                  <a:cubicBezTo>
                    <a:pt x="2736" y="601"/>
                    <a:pt x="2135" y="1"/>
                    <a:pt x="1368" y="1"/>
                  </a:cubicBezTo>
                  <a:close/>
                </a:path>
              </a:pathLst>
            </a:custGeom>
            <a:solidFill>
              <a:srgbClr val="C2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263</Words>
  <Application>Microsoft Office PowerPoint</Application>
  <PresentationFormat>On-screen Show (16:9)</PresentationFormat>
  <Paragraphs>87</Paragraphs>
  <Slides>16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Times New Roman</vt:lpstr>
      <vt:lpstr>Calibri</vt:lpstr>
      <vt:lpstr>Catamaran</vt:lpstr>
      <vt:lpstr>Orbitron</vt:lpstr>
      <vt:lpstr>Cuprum</vt:lpstr>
      <vt:lpstr>Impact</vt:lpstr>
      <vt:lpstr>Times</vt:lpstr>
      <vt:lpstr>Arial</vt:lpstr>
      <vt:lpstr>Archivo Light</vt:lpstr>
      <vt:lpstr>Virtual Metaverse Project Proposal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SCOPE</vt:lpstr>
      <vt:lpstr>PowerPoint Presentation</vt:lpstr>
      <vt:lpstr>SYSTEM FLOW</vt:lpstr>
      <vt:lpstr>PowerPoint Presentation</vt:lpstr>
      <vt:lpstr>PowerPoint Presentation</vt:lpstr>
      <vt:lpstr>Use Case Diagram</vt:lpstr>
      <vt:lpstr>PowerPoint Presentation</vt:lpstr>
      <vt:lpstr>Significance</vt:lpstr>
      <vt:lpstr>Conclusion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Hawana Tamang</dc:creator>
  <cp:lastModifiedBy>HP</cp:lastModifiedBy>
  <cp:revision>31</cp:revision>
  <dcterms:modified xsi:type="dcterms:W3CDTF">2022-08-21T04:27:27Z</dcterms:modified>
</cp:coreProperties>
</file>